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2" r:id="rId6"/>
    <p:sldId id="271" r:id="rId7"/>
    <p:sldId id="261" r:id="rId8"/>
    <p:sldId id="272" r:id="rId9"/>
    <p:sldId id="263" r:id="rId10"/>
    <p:sldId id="264" r:id="rId11"/>
    <p:sldId id="265" r:id="rId12"/>
    <p:sldId id="267" r:id="rId13"/>
    <p:sldId id="266" r:id="rId14"/>
    <p:sldId id="274" r:id="rId15"/>
    <p:sldId id="269" r:id="rId16"/>
    <p:sldId id="270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63B49A-06BD-4756-AD56-8DDC32D24A0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E9D0B1DA-5CC6-4946-925F-E2D0CBFC3909}">
      <dgm:prSet phldrT="[Testo]" custT="1"/>
      <dgm:spPr/>
      <dgm:t>
        <a:bodyPr/>
        <a:lstStyle/>
        <a:p>
          <a:r>
            <a:rPr lang="it-IT" sz="1200"/>
            <a:t>IMPERATORE</a:t>
          </a:r>
        </a:p>
      </dgm:t>
    </dgm:pt>
    <dgm:pt modelId="{51D1C8C9-3214-464E-93EC-DA3182BFDDDD}" type="parTrans" cxnId="{8DD6943B-32B7-422A-9700-A92D1D4D88C8}">
      <dgm:prSet/>
      <dgm:spPr/>
      <dgm:t>
        <a:bodyPr/>
        <a:lstStyle/>
        <a:p>
          <a:endParaRPr lang="it-IT"/>
        </a:p>
      </dgm:t>
    </dgm:pt>
    <dgm:pt modelId="{658B626D-6D1C-4514-9D72-DBA7C4FAFDAB}" type="sibTrans" cxnId="{8DD6943B-32B7-422A-9700-A92D1D4D88C8}">
      <dgm:prSet/>
      <dgm:spPr/>
      <dgm:t>
        <a:bodyPr/>
        <a:lstStyle/>
        <a:p>
          <a:endParaRPr lang="it-IT"/>
        </a:p>
      </dgm:t>
    </dgm:pt>
    <dgm:pt modelId="{9301326A-2EE0-4C4F-8197-89B625E44CEF}">
      <dgm:prSet phldrT="[Testo]"/>
      <dgm:spPr/>
      <dgm:t>
        <a:bodyPr/>
        <a:lstStyle/>
        <a:p>
          <a:r>
            <a:rPr lang="it-IT"/>
            <a:t>I nobili, cioè i feudatari e le loro famiglie. Si distinguono, in ordine di importanza:</a:t>
          </a:r>
        </a:p>
        <a:p>
          <a:r>
            <a:rPr lang="it-IT"/>
            <a:t>vassallo (feudatario maggiore)</a:t>
          </a:r>
        </a:p>
        <a:p>
          <a:r>
            <a:rPr lang="it-IT"/>
            <a:t>valvassore</a:t>
          </a:r>
        </a:p>
        <a:p>
          <a:r>
            <a:rPr lang="it-IT"/>
            <a:t>valvassino</a:t>
          </a:r>
        </a:p>
      </dgm:t>
    </dgm:pt>
    <dgm:pt modelId="{AE4E3B3F-7BE8-47A2-BAB5-A1380DFF1671}" type="parTrans" cxnId="{793548E0-8093-4A8E-9504-E1FD6DB23DDE}">
      <dgm:prSet/>
      <dgm:spPr/>
      <dgm:t>
        <a:bodyPr/>
        <a:lstStyle/>
        <a:p>
          <a:endParaRPr lang="it-IT"/>
        </a:p>
      </dgm:t>
    </dgm:pt>
    <dgm:pt modelId="{2A9992E3-60DD-4C03-B2A8-1163ECF999B9}" type="sibTrans" cxnId="{793548E0-8093-4A8E-9504-E1FD6DB23DDE}">
      <dgm:prSet/>
      <dgm:spPr/>
      <dgm:t>
        <a:bodyPr/>
        <a:lstStyle/>
        <a:p>
          <a:endParaRPr lang="it-IT"/>
        </a:p>
      </dgm:t>
    </dgm:pt>
    <dgm:pt modelId="{720277D2-FBD1-4030-AE74-17523D1C9575}">
      <dgm:prSet phldrT="[Testo]"/>
      <dgm:spPr/>
      <dgm:t>
        <a:bodyPr/>
        <a:lstStyle/>
        <a:p>
          <a:r>
            <a:rPr lang="it-IT"/>
            <a:t>Gli artigiani: falegnami, fabbri, tessitori...</a:t>
          </a:r>
        </a:p>
      </dgm:t>
    </dgm:pt>
    <dgm:pt modelId="{F3D42191-5456-4A60-A106-42DB7A7A0AA5}" type="parTrans" cxnId="{F6E85A6A-8D4D-4153-9A8A-6DB0BFDA25E3}">
      <dgm:prSet/>
      <dgm:spPr/>
      <dgm:t>
        <a:bodyPr/>
        <a:lstStyle/>
        <a:p>
          <a:endParaRPr lang="it-IT"/>
        </a:p>
      </dgm:t>
    </dgm:pt>
    <dgm:pt modelId="{FD7417BD-FF81-4EEA-86E0-70CFE55A1369}" type="sibTrans" cxnId="{F6E85A6A-8D4D-4153-9A8A-6DB0BFDA25E3}">
      <dgm:prSet/>
      <dgm:spPr/>
      <dgm:t>
        <a:bodyPr/>
        <a:lstStyle/>
        <a:p>
          <a:endParaRPr lang="it-IT"/>
        </a:p>
      </dgm:t>
    </dgm:pt>
    <dgm:pt modelId="{CCD6AA8A-8027-48A7-AB92-C15D38497454}">
      <dgm:prSet/>
      <dgm:spPr/>
      <dgm:t>
        <a:bodyPr/>
        <a:lstStyle/>
        <a:p>
          <a:r>
            <a:rPr lang="it-IT"/>
            <a:t>I contadini, veri servi della gleba, che non avevano alcun diritto e che non potevano allontanarsi dal lavoro della terra</a:t>
          </a:r>
        </a:p>
      </dgm:t>
    </dgm:pt>
    <dgm:pt modelId="{9C6C4EF2-6643-48E2-B3DD-371F1FC4FB22}" type="parTrans" cxnId="{D3CE905F-3425-4E34-9451-CCCDDC3BFEB1}">
      <dgm:prSet/>
      <dgm:spPr/>
      <dgm:t>
        <a:bodyPr/>
        <a:lstStyle/>
        <a:p>
          <a:endParaRPr lang="it-IT"/>
        </a:p>
      </dgm:t>
    </dgm:pt>
    <dgm:pt modelId="{39ACB975-425F-4CDB-AF1E-F9DE1A63B96A}" type="sibTrans" cxnId="{D3CE905F-3425-4E34-9451-CCCDDC3BFEB1}">
      <dgm:prSet/>
      <dgm:spPr/>
      <dgm:t>
        <a:bodyPr/>
        <a:lstStyle/>
        <a:p>
          <a:endParaRPr lang="it-IT"/>
        </a:p>
      </dgm:t>
    </dgm:pt>
    <dgm:pt modelId="{56A1D4AD-3632-4115-B4D5-6A0794F6ACCA}" type="pres">
      <dgm:prSet presAssocID="{E363B49A-06BD-4756-AD56-8DDC32D24A0B}" presName="compositeShape" presStyleCnt="0">
        <dgm:presLayoutVars>
          <dgm:dir/>
          <dgm:resizeHandles/>
        </dgm:presLayoutVars>
      </dgm:prSet>
      <dgm:spPr/>
    </dgm:pt>
    <dgm:pt modelId="{008025AF-614F-4002-B3D1-7EEF8D54B801}" type="pres">
      <dgm:prSet presAssocID="{E363B49A-06BD-4756-AD56-8DDC32D24A0B}" presName="pyramid" presStyleLbl="node1" presStyleIdx="0" presStyleCnt="1"/>
      <dgm:spPr>
        <a:gradFill flip="none" rotWithShape="1"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</dgm:spPr>
    </dgm:pt>
    <dgm:pt modelId="{A29C1A62-97B4-4A07-A824-2415CC60AB58}" type="pres">
      <dgm:prSet presAssocID="{E363B49A-06BD-4756-AD56-8DDC32D24A0B}" presName="theList" presStyleCnt="0"/>
      <dgm:spPr/>
    </dgm:pt>
    <dgm:pt modelId="{CACC2E6C-06F9-4035-92FA-D208935FA006}" type="pres">
      <dgm:prSet presAssocID="{E9D0B1DA-5CC6-4946-925F-E2D0CBFC3909}" presName="aNode" presStyleLbl="fgAcc1" presStyleIdx="0" presStyleCnt="4" custScaleX="90492" custScaleY="3967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90B461-D39D-47F8-83F7-79D380AA5DB5}" type="pres">
      <dgm:prSet presAssocID="{E9D0B1DA-5CC6-4946-925F-E2D0CBFC3909}" presName="aSpace" presStyleCnt="0"/>
      <dgm:spPr/>
    </dgm:pt>
    <dgm:pt modelId="{FAC46733-70D4-4E0F-A241-3EB656050CEC}" type="pres">
      <dgm:prSet presAssocID="{9301326A-2EE0-4C4F-8197-89B625E44CEF}" presName="aNode" presStyleLbl="fgAcc1" presStyleIdx="1" presStyleCnt="4" custScaleX="184036" custScaleY="15506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F75C619-9C0B-4E2F-920D-B3BEC64C8279}" type="pres">
      <dgm:prSet presAssocID="{9301326A-2EE0-4C4F-8197-89B625E44CEF}" presName="aSpace" presStyleCnt="0"/>
      <dgm:spPr/>
    </dgm:pt>
    <dgm:pt modelId="{C51DDA90-6120-494B-BFF3-BD8683C160B4}" type="pres">
      <dgm:prSet presAssocID="{720277D2-FBD1-4030-AE74-17523D1C9575}" presName="aNode" presStyleLbl="fgAcc1" presStyleIdx="2" presStyleCnt="4" custScaleX="121808" custScaleY="6142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F86136-BBFB-4784-B668-94EFF25796C2}" type="pres">
      <dgm:prSet presAssocID="{720277D2-FBD1-4030-AE74-17523D1C9575}" presName="aSpace" presStyleCnt="0"/>
      <dgm:spPr/>
    </dgm:pt>
    <dgm:pt modelId="{B1B37277-1F99-4104-A16D-231F9A6716C8}" type="pres">
      <dgm:prSet presAssocID="{CCD6AA8A-8027-48A7-AB92-C15D38497454}" presName="aNode" presStyleLbl="fgAcc1" presStyleIdx="3" presStyleCnt="4" custScaleX="137097" custScaleY="842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16AEE9-97BF-4272-8335-23888D18E752}" type="pres">
      <dgm:prSet presAssocID="{CCD6AA8A-8027-48A7-AB92-C15D38497454}" presName="aSpace" presStyleCnt="0"/>
      <dgm:spPr/>
    </dgm:pt>
  </dgm:ptLst>
  <dgm:cxnLst>
    <dgm:cxn modelId="{C9793751-4801-4FC2-868E-9782F6D8752B}" type="presOf" srcId="{CCD6AA8A-8027-48A7-AB92-C15D38497454}" destId="{B1B37277-1F99-4104-A16D-231F9A6716C8}" srcOrd="0" destOrd="0" presId="urn:microsoft.com/office/officeart/2005/8/layout/pyramid2"/>
    <dgm:cxn modelId="{8DD6943B-32B7-422A-9700-A92D1D4D88C8}" srcId="{E363B49A-06BD-4756-AD56-8DDC32D24A0B}" destId="{E9D0B1DA-5CC6-4946-925F-E2D0CBFC3909}" srcOrd="0" destOrd="0" parTransId="{51D1C8C9-3214-464E-93EC-DA3182BFDDDD}" sibTransId="{658B626D-6D1C-4514-9D72-DBA7C4FAFDAB}"/>
    <dgm:cxn modelId="{D3CE905F-3425-4E34-9451-CCCDDC3BFEB1}" srcId="{E363B49A-06BD-4756-AD56-8DDC32D24A0B}" destId="{CCD6AA8A-8027-48A7-AB92-C15D38497454}" srcOrd="3" destOrd="0" parTransId="{9C6C4EF2-6643-48E2-B3DD-371F1FC4FB22}" sibTransId="{39ACB975-425F-4CDB-AF1E-F9DE1A63B96A}"/>
    <dgm:cxn modelId="{7429DB3C-0C47-4FE9-84BF-3770E91830AA}" type="presOf" srcId="{E9D0B1DA-5CC6-4946-925F-E2D0CBFC3909}" destId="{CACC2E6C-06F9-4035-92FA-D208935FA006}" srcOrd="0" destOrd="0" presId="urn:microsoft.com/office/officeart/2005/8/layout/pyramid2"/>
    <dgm:cxn modelId="{75B59B18-51AC-49D0-BA34-4BCB1BA9DA20}" type="presOf" srcId="{9301326A-2EE0-4C4F-8197-89B625E44CEF}" destId="{FAC46733-70D4-4E0F-A241-3EB656050CEC}" srcOrd="0" destOrd="0" presId="urn:microsoft.com/office/officeart/2005/8/layout/pyramid2"/>
    <dgm:cxn modelId="{95584D19-2621-4453-841C-7B97FFF7D232}" type="presOf" srcId="{720277D2-FBD1-4030-AE74-17523D1C9575}" destId="{C51DDA90-6120-494B-BFF3-BD8683C160B4}" srcOrd="0" destOrd="0" presId="urn:microsoft.com/office/officeart/2005/8/layout/pyramid2"/>
    <dgm:cxn modelId="{CB1854CF-84AB-4AB7-AF22-17D86F5B0AC1}" type="presOf" srcId="{E363B49A-06BD-4756-AD56-8DDC32D24A0B}" destId="{56A1D4AD-3632-4115-B4D5-6A0794F6ACCA}" srcOrd="0" destOrd="0" presId="urn:microsoft.com/office/officeart/2005/8/layout/pyramid2"/>
    <dgm:cxn modelId="{F6E85A6A-8D4D-4153-9A8A-6DB0BFDA25E3}" srcId="{E363B49A-06BD-4756-AD56-8DDC32D24A0B}" destId="{720277D2-FBD1-4030-AE74-17523D1C9575}" srcOrd="2" destOrd="0" parTransId="{F3D42191-5456-4A60-A106-42DB7A7A0AA5}" sibTransId="{FD7417BD-FF81-4EEA-86E0-70CFE55A1369}"/>
    <dgm:cxn modelId="{793548E0-8093-4A8E-9504-E1FD6DB23DDE}" srcId="{E363B49A-06BD-4756-AD56-8DDC32D24A0B}" destId="{9301326A-2EE0-4C4F-8197-89B625E44CEF}" srcOrd="1" destOrd="0" parTransId="{AE4E3B3F-7BE8-47A2-BAB5-A1380DFF1671}" sibTransId="{2A9992E3-60DD-4C03-B2A8-1163ECF999B9}"/>
    <dgm:cxn modelId="{116288E7-B8BE-4E2F-83FB-EC263CA35198}" type="presParOf" srcId="{56A1D4AD-3632-4115-B4D5-6A0794F6ACCA}" destId="{008025AF-614F-4002-B3D1-7EEF8D54B801}" srcOrd="0" destOrd="0" presId="urn:microsoft.com/office/officeart/2005/8/layout/pyramid2"/>
    <dgm:cxn modelId="{D1DE0BAC-2354-4BA3-9099-7AB5104AC79C}" type="presParOf" srcId="{56A1D4AD-3632-4115-B4D5-6A0794F6ACCA}" destId="{A29C1A62-97B4-4A07-A824-2415CC60AB58}" srcOrd="1" destOrd="0" presId="urn:microsoft.com/office/officeart/2005/8/layout/pyramid2"/>
    <dgm:cxn modelId="{FC8DAC37-84AF-4306-80A5-225D74FE9958}" type="presParOf" srcId="{A29C1A62-97B4-4A07-A824-2415CC60AB58}" destId="{CACC2E6C-06F9-4035-92FA-D208935FA006}" srcOrd="0" destOrd="0" presId="urn:microsoft.com/office/officeart/2005/8/layout/pyramid2"/>
    <dgm:cxn modelId="{F7235F0F-D66D-454B-8E2D-F774B8999A7A}" type="presParOf" srcId="{A29C1A62-97B4-4A07-A824-2415CC60AB58}" destId="{0C90B461-D39D-47F8-83F7-79D380AA5DB5}" srcOrd="1" destOrd="0" presId="urn:microsoft.com/office/officeart/2005/8/layout/pyramid2"/>
    <dgm:cxn modelId="{A9F79096-C864-4D19-A3D8-A93D98E17021}" type="presParOf" srcId="{A29C1A62-97B4-4A07-A824-2415CC60AB58}" destId="{FAC46733-70D4-4E0F-A241-3EB656050CEC}" srcOrd="2" destOrd="0" presId="urn:microsoft.com/office/officeart/2005/8/layout/pyramid2"/>
    <dgm:cxn modelId="{C62904A7-9325-4235-AE6F-F84CCE785A29}" type="presParOf" srcId="{A29C1A62-97B4-4A07-A824-2415CC60AB58}" destId="{3F75C619-9C0B-4E2F-920D-B3BEC64C8279}" srcOrd="3" destOrd="0" presId="urn:microsoft.com/office/officeart/2005/8/layout/pyramid2"/>
    <dgm:cxn modelId="{F24067C9-F2B6-4157-8A2D-7F5610CABDEF}" type="presParOf" srcId="{A29C1A62-97B4-4A07-A824-2415CC60AB58}" destId="{C51DDA90-6120-494B-BFF3-BD8683C160B4}" srcOrd="4" destOrd="0" presId="urn:microsoft.com/office/officeart/2005/8/layout/pyramid2"/>
    <dgm:cxn modelId="{DB125ED1-F9CB-4BF9-92DF-2472639DB6B9}" type="presParOf" srcId="{A29C1A62-97B4-4A07-A824-2415CC60AB58}" destId="{DCF86136-BBFB-4784-B668-94EFF25796C2}" srcOrd="5" destOrd="0" presId="urn:microsoft.com/office/officeart/2005/8/layout/pyramid2"/>
    <dgm:cxn modelId="{DF185162-FA30-4273-B1BB-BF1620E2477E}" type="presParOf" srcId="{A29C1A62-97B4-4A07-A824-2415CC60AB58}" destId="{B1B37277-1F99-4104-A16D-231F9A6716C8}" srcOrd="6" destOrd="0" presId="urn:microsoft.com/office/officeart/2005/8/layout/pyramid2"/>
    <dgm:cxn modelId="{C2FE059F-8B5C-4E9C-8D3A-13D71207140B}" type="presParOf" srcId="{A29C1A62-97B4-4A07-A824-2415CC60AB58}" destId="{6D16AEE9-97BF-4272-8335-23888D18E752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8025AF-614F-4002-B3D1-7EEF8D54B801}">
      <dsp:nvSpPr>
        <dsp:cNvPr id="0" name=""/>
        <dsp:cNvSpPr/>
      </dsp:nvSpPr>
      <dsp:spPr>
        <a:xfrm>
          <a:off x="-110" y="0"/>
          <a:ext cx="5572163" cy="5572163"/>
        </a:xfrm>
        <a:prstGeom prst="triangle">
          <a:avLst/>
        </a:prstGeom>
        <a:gradFill flip="none" rotWithShape="1"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C2E6C-06F9-4035-92FA-D208935FA006}">
      <dsp:nvSpPr>
        <dsp:cNvPr id="0" name=""/>
        <dsp:cNvSpPr/>
      </dsp:nvSpPr>
      <dsp:spPr>
        <a:xfrm>
          <a:off x="2958155" y="559906"/>
          <a:ext cx="3277535" cy="452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IMPERATORE</a:t>
          </a:r>
        </a:p>
      </dsp:txBody>
      <dsp:txXfrm>
        <a:off x="2958155" y="559906"/>
        <a:ext cx="3277535" cy="452525"/>
      </dsp:txXfrm>
    </dsp:sp>
    <dsp:sp modelId="{FAC46733-70D4-4E0F-A241-3EB656050CEC}">
      <dsp:nvSpPr>
        <dsp:cNvPr id="0" name=""/>
        <dsp:cNvSpPr/>
      </dsp:nvSpPr>
      <dsp:spPr>
        <a:xfrm>
          <a:off x="1264118" y="1155000"/>
          <a:ext cx="6665610" cy="17685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/>
            <a:t>I nobili, cioè i feudatari e le loro famiglie. Si distinguono, in ordine di importanza: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/>
            <a:t>vassallo (feudatario maggiore)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/>
            <a:t>valvassore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/>
            <a:t>valvassino</a:t>
          </a:r>
        </a:p>
      </dsp:txBody>
      <dsp:txXfrm>
        <a:off x="1264118" y="1155000"/>
        <a:ext cx="6665610" cy="1768540"/>
      </dsp:txXfrm>
    </dsp:sp>
    <dsp:sp modelId="{C51DDA90-6120-494B-BFF3-BD8683C160B4}">
      <dsp:nvSpPr>
        <dsp:cNvPr id="0" name=""/>
        <dsp:cNvSpPr/>
      </dsp:nvSpPr>
      <dsp:spPr>
        <a:xfrm>
          <a:off x="2391037" y="3066109"/>
          <a:ext cx="4411771" cy="7006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/>
            <a:t>Gli artigiani: falegnami, fabbri, tessitori...</a:t>
          </a:r>
        </a:p>
      </dsp:txBody>
      <dsp:txXfrm>
        <a:off x="2391037" y="3066109"/>
        <a:ext cx="4411771" cy="700606"/>
      </dsp:txXfrm>
    </dsp:sp>
    <dsp:sp modelId="{B1B37277-1F99-4104-A16D-231F9A6716C8}">
      <dsp:nvSpPr>
        <dsp:cNvPr id="0" name=""/>
        <dsp:cNvSpPr/>
      </dsp:nvSpPr>
      <dsp:spPr>
        <a:xfrm>
          <a:off x="2114161" y="3909285"/>
          <a:ext cx="4965524" cy="9604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/>
            <a:t>I contadini, veri servi della gleba, che non avevano alcun diritto e che non potevano allontanarsi dal lavoro della terra</a:t>
          </a:r>
        </a:p>
      </dsp:txBody>
      <dsp:txXfrm>
        <a:off x="2114161" y="3909285"/>
        <a:ext cx="4965524" cy="960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A2391-4342-4C7E-9BEE-7028E62F996D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AEB53-B114-4E6B-B27A-646F9753722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AEB53-B114-4E6B-B27A-646F9753722F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640DC-622A-46E2-A2B0-79B4DA587C60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72F37-334D-4C47-A8F6-A946E23BD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MEDIOEVO E SOCIETÀ FEUDALE</a:t>
            </a:r>
            <a:endParaRPr lang="it-IT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42910" y="571480"/>
            <a:ext cx="77867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b="1" u="sng" dirty="0"/>
              <a:t>In cambio</a:t>
            </a:r>
            <a:r>
              <a:rPr lang="it-IT" sz="3200" b="1" dirty="0"/>
              <a:t> </a:t>
            </a:r>
            <a:r>
              <a:rPr lang="it-IT" sz="3200" dirty="0"/>
              <a:t>chi riceve il beneficio</a:t>
            </a:r>
            <a:r>
              <a:rPr lang="it-IT" sz="3200" b="1" dirty="0"/>
              <a:t> deve rimanere fedele al re e fornirgli</a:t>
            </a:r>
            <a:r>
              <a:rPr lang="it-IT" sz="3200" dirty="0"/>
              <a:t>,</a:t>
            </a:r>
            <a:r>
              <a:rPr lang="it-IT" sz="3200" b="1" dirty="0"/>
              <a:t> </a:t>
            </a:r>
            <a:r>
              <a:rPr lang="it-IT" sz="3200" dirty="0"/>
              <a:t>in caso di necessità, </a:t>
            </a:r>
            <a:r>
              <a:rPr lang="it-IT" sz="3200" b="1" dirty="0"/>
              <a:t>le sue milizie</a:t>
            </a:r>
            <a:r>
              <a:rPr lang="it-IT" sz="3200" dirty="0"/>
              <a:t>; inoltre deve </a:t>
            </a:r>
            <a:r>
              <a:rPr lang="it-IT" sz="3200" b="1" dirty="0"/>
              <a:t>svolgere una serie di servizi</a:t>
            </a:r>
            <a:r>
              <a:rPr lang="it-IT" sz="3200" dirty="0"/>
              <a:t> (elencati nel </a:t>
            </a:r>
            <a:r>
              <a:rPr lang="it-IT" sz="3200" b="1" dirty="0"/>
              <a:t>contratto di concessione</a:t>
            </a:r>
            <a:r>
              <a:rPr lang="it-IT" sz="3200" dirty="0"/>
              <a:t>).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14348" y="5072074"/>
            <a:ext cx="7786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Con un giuramento di fedeltà egli si dichiarava </a:t>
            </a:r>
            <a:r>
              <a:rPr lang="it-IT" sz="3200" b="1" dirty="0" smtClean="0">
                <a:solidFill>
                  <a:srgbClr val="FF0000"/>
                </a:solidFill>
              </a:rPr>
              <a:t>VASSALLO</a:t>
            </a:r>
            <a:r>
              <a:rPr lang="it-IT" sz="3200" dirty="0" smtClean="0"/>
              <a:t>, cioè dipendente dal suo signore</a:t>
            </a:r>
            <a:endParaRPr lang="it-IT" sz="3200" dirty="0"/>
          </a:p>
        </p:txBody>
      </p:sp>
      <p:pic>
        <p:nvPicPr>
          <p:cNvPr id="5" name="Immagine 4" descr="Feudalesim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2786058"/>
            <a:ext cx="3251338" cy="2051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14348" y="500042"/>
            <a:ext cx="77867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/>
              <a:t>Il </a:t>
            </a:r>
            <a:r>
              <a:rPr lang="it-IT" sz="3200" b="1" dirty="0"/>
              <a:t>vassallo poteva avere alcuni privilegi</a:t>
            </a:r>
            <a:r>
              <a:rPr lang="it-IT" sz="3200" dirty="0"/>
              <a:t>, detti </a:t>
            </a:r>
            <a:r>
              <a:rPr lang="it-IT" sz="3200" b="1" dirty="0" smtClean="0">
                <a:solidFill>
                  <a:srgbClr val="FF0000"/>
                </a:solidFill>
              </a:rPr>
              <a:t>IMMUNITÀ</a:t>
            </a:r>
            <a:r>
              <a:rPr lang="it-IT" sz="3200" dirty="0" smtClean="0"/>
              <a:t> (es. esenzione </a:t>
            </a:r>
            <a:r>
              <a:rPr lang="it-IT" sz="3200" dirty="0"/>
              <a:t>dagli obblighi fiscali </a:t>
            </a:r>
            <a:r>
              <a:rPr lang="it-IT" sz="3200" dirty="0" smtClean="0"/>
              <a:t>o militari); </a:t>
            </a:r>
            <a:r>
              <a:rPr lang="it-IT" sz="3200" dirty="0"/>
              <a:t>il re poteva, anche, </a:t>
            </a:r>
            <a:r>
              <a:rPr lang="it-IT" sz="3200" b="1" dirty="0"/>
              <a:t>rinunciare a ogni suo diritto all’interno del feudo</a:t>
            </a:r>
            <a:r>
              <a:rPr lang="it-IT" sz="3200" dirty="0"/>
              <a:t> concesso e poteva lasciar libero il proprio vassallo di </a:t>
            </a:r>
            <a:r>
              <a:rPr lang="it-IT" sz="3200" b="1" dirty="0"/>
              <a:t>imporre tasse, amministrare la giustizia, battere moneta</a:t>
            </a:r>
            <a:r>
              <a:rPr lang="it-IT" sz="3200" dirty="0"/>
              <a:t>. </a:t>
            </a:r>
            <a:endParaRPr lang="it-IT" sz="3200" dirty="0" smtClean="0"/>
          </a:p>
          <a:p>
            <a:pPr algn="just"/>
            <a:endParaRPr lang="it-IT" sz="3200" dirty="0"/>
          </a:p>
          <a:p>
            <a:pPr algn="just"/>
            <a:r>
              <a:rPr lang="it-IT" sz="3200" dirty="0" smtClean="0"/>
              <a:t>Queste </a:t>
            </a:r>
            <a:r>
              <a:rPr lang="it-IT" sz="3200" dirty="0"/>
              <a:t>immunità si moltiplicarono nel corso del tempo</a:t>
            </a:r>
            <a:r>
              <a:rPr lang="it-IT" sz="3200" dirty="0" smtClean="0"/>
              <a:t>.</a:t>
            </a:r>
          </a:p>
          <a:p>
            <a:pPr algn="just"/>
            <a:endParaRPr lang="it-IT" sz="3200" dirty="0"/>
          </a:p>
          <a:p>
            <a:pPr algn="just"/>
            <a:r>
              <a:rPr lang="it-IT" sz="3200" b="1" dirty="0" smtClean="0"/>
              <a:t>Formazione dei vassalli minori</a:t>
            </a:r>
            <a:endParaRPr lang="it-IT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/>
        </p:nvGraphicFramePr>
        <p:xfrm>
          <a:off x="785787" y="500042"/>
          <a:ext cx="7929618" cy="557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285728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Disgregazione dell’impero carolingio</a:t>
            </a:r>
            <a:endParaRPr lang="it-IT" sz="3200" b="1" dirty="0"/>
          </a:p>
        </p:txBody>
      </p:sp>
      <p:pic>
        <p:nvPicPr>
          <p:cNvPr id="4" name="Picture 4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357298"/>
            <a:ext cx="603885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285728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Disgregazione dell’impero carolingio</a:t>
            </a:r>
            <a:endParaRPr lang="it-IT" sz="32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42910" y="1285860"/>
            <a:ext cx="77867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/>
              <a:t>Pian piano l’autorità regia si indebolì </a:t>
            </a:r>
            <a:r>
              <a:rPr lang="it-IT" sz="3200" dirty="0" smtClean="0"/>
              <a:t>a </a:t>
            </a:r>
            <a:r>
              <a:rPr lang="it-IT" sz="3200" dirty="0"/>
              <a:t>favore di quella dei signori </a:t>
            </a:r>
            <a:r>
              <a:rPr lang="it-IT" sz="3200" dirty="0" smtClean="0"/>
              <a:t>feudali; i </a:t>
            </a:r>
            <a:r>
              <a:rPr lang="it-IT" sz="3200" b="1" dirty="0"/>
              <a:t>conti</a:t>
            </a:r>
            <a:r>
              <a:rPr lang="it-IT" sz="3200" dirty="0"/>
              <a:t> riuscirono a rendere </a:t>
            </a:r>
            <a:r>
              <a:rPr lang="it-IT" sz="3200" b="1" dirty="0"/>
              <a:t>ereditari i benefici</a:t>
            </a:r>
            <a:r>
              <a:rPr lang="it-IT" sz="3200" dirty="0"/>
              <a:t> (i </a:t>
            </a:r>
            <a:r>
              <a:rPr lang="it-IT" sz="3200" b="1" i="1" dirty="0"/>
              <a:t>feudi</a:t>
            </a:r>
            <a:r>
              <a:rPr lang="it-IT" sz="3200" dirty="0"/>
              <a:t> </a:t>
            </a:r>
            <a:r>
              <a:rPr lang="it-IT" sz="3200" dirty="0" smtClean="0"/>
              <a:t>che sarebbero </a:t>
            </a:r>
            <a:r>
              <a:rPr lang="it-IT" sz="3200" dirty="0"/>
              <a:t>dovuti tornare </a:t>
            </a:r>
            <a:r>
              <a:rPr lang="it-IT" sz="3200" dirty="0" smtClean="0"/>
              <a:t>al sovrano </a:t>
            </a:r>
            <a:r>
              <a:rPr lang="it-IT" sz="3200" dirty="0"/>
              <a:t>una volta che </a:t>
            </a:r>
            <a:r>
              <a:rPr lang="it-IT" sz="3200" dirty="0" smtClean="0"/>
              <a:t>essi </a:t>
            </a:r>
            <a:r>
              <a:rPr lang="it-IT" sz="3200" dirty="0"/>
              <a:t>fossero morti): ciò divenne ufficiale con il </a:t>
            </a:r>
            <a:r>
              <a:rPr lang="it-IT" sz="3200" b="1" dirty="0">
                <a:solidFill>
                  <a:srgbClr val="FF0000"/>
                </a:solidFill>
              </a:rPr>
              <a:t>Capitolare di </a:t>
            </a:r>
            <a:r>
              <a:rPr lang="it-IT" sz="3200" b="1" dirty="0" err="1">
                <a:solidFill>
                  <a:srgbClr val="FF0000"/>
                </a:solidFill>
              </a:rPr>
              <a:t>Quierzy</a:t>
            </a:r>
            <a:r>
              <a:rPr lang="it-IT" sz="3200" dirty="0"/>
              <a:t>, una legge emanata nell’</a:t>
            </a:r>
            <a:r>
              <a:rPr lang="it-IT" sz="3200" b="1" dirty="0"/>
              <a:t>877</a:t>
            </a:r>
            <a:r>
              <a:rPr lang="it-IT" sz="3200" dirty="0"/>
              <a:t> da </a:t>
            </a:r>
            <a:r>
              <a:rPr lang="it-IT" sz="3200" b="1" dirty="0"/>
              <a:t>Carlo il Calvo</a:t>
            </a:r>
            <a:r>
              <a:rPr lang="it-IT" sz="3200" dirty="0"/>
              <a:t>.</a:t>
            </a:r>
          </a:p>
          <a:p>
            <a:pPr algn="just"/>
            <a:r>
              <a:rPr lang="it-IT" sz="3200" dirty="0"/>
              <a:t>Ormai l’imperatore </a:t>
            </a:r>
            <a:r>
              <a:rPr lang="it-IT" sz="3200" dirty="0" smtClean="0"/>
              <a:t>contava poco: </a:t>
            </a:r>
            <a:r>
              <a:rPr lang="it-IT" sz="3200" b="1" dirty="0"/>
              <a:t>l’ultimo imperatore della dinastia carolingia fu Carlo il Grosso</a:t>
            </a:r>
            <a:r>
              <a:rPr lang="it-IT" sz="3200" dirty="0"/>
              <a:t>, deposto nell’</a:t>
            </a:r>
            <a:r>
              <a:rPr lang="it-IT" sz="3200" b="1" dirty="0"/>
              <a:t>887</a:t>
            </a:r>
            <a:r>
              <a:rPr lang="it-IT" sz="3200" dirty="0"/>
              <a:t> dai suoi vassalli.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Risultati immagini per invasioni IX secolo"/>
          <p:cNvPicPr/>
          <p:nvPr/>
        </p:nvPicPr>
        <p:blipFill>
          <a:blip r:embed="rId3" cstate="print">
            <a:lum bright="-10000" contrast="10000"/>
          </a:blip>
          <a:srcRect r="15925"/>
          <a:stretch>
            <a:fillRect/>
          </a:stretch>
        </p:blipFill>
        <p:spPr bwMode="auto">
          <a:xfrm>
            <a:off x="1571604" y="1785926"/>
            <a:ext cx="5962679" cy="458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/>
          <p:cNvSpPr txBox="1"/>
          <p:nvPr/>
        </p:nvSpPr>
        <p:spPr>
          <a:xfrm>
            <a:off x="571472" y="714356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b="1" dirty="0" smtClean="0"/>
              <a:t>Le invasioni di Normanni, Ungari e Saraceni</a:t>
            </a:r>
            <a:endParaRPr lang="it-IT" sz="3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914400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71472" y="785794"/>
            <a:ext cx="8001056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i="1" dirty="0" smtClean="0"/>
              <a:t>MEDIOEVO</a:t>
            </a:r>
          </a:p>
          <a:p>
            <a:pPr algn="just"/>
            <a:r>
              <a:rPr lang="it-IT" sz="3200" b="1" dirty="0" smtClean="0"/>
              <a:t>XV sec.</a:t>
            </a:r>
            <a:r>
              <a:rPr lang="it-IT" sz="3200" dirty="0" smtClean="0"/>
              <a:t>: termine usato in senso spregiativo (“</a:t>
            </a:r>
            <a:r>
              <a:rPr lang="it-IT" sz="3200" b="1" dirty="0" smtClean="0"/>
              <a:t>secoli bui</a:t>
            </a:r>
            <a:r>
              <a:rPr lang="it-IT" sz="3200" dirty="0" smtClean="0"/>
              <a:t>”)</a:t>
            </a:r>
          </a:p>
          <a:p>
            <a:pPr algn="just"/>
            <a:r>
              <a:rPr lang="it-IT" sz="3200" dirty="0" smtClean="0"/>
              <a:t>- Oggi gli storici hanno </a:t>
            </a:r>
            <a:r>
              <a:rPr lang="it-IT" sz="3200" b="1" dirty="0" smtClean="0"/>
              <a:t>rivalutato</a:t>
            </a:r>
            <a:r>
              <a:rPr lang="it-IT" sz="3200" dirty="0" smtClean="0"/>
              <a:t> i secoli medievali</a:t>
            </a:r>
            <a:endParaRPr lang="it-IT" sz="3200" dirty="0"/>
          </a:p>
        </p:txBody>
      </p:sp>
      <p:pic>
        <p:nvPicPr>
          <p:cNvPr id="3" name="Immagine 2" descr="linea tempo medio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500438"/>
            <a:ext cx="8564880" cy="27508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Risultati immagini per curtis feudalesimo"/>
          <p:cNvPicPr/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1214414" y="500042"/>
            <a:ext cx="6858048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sellaDiTesto 1"/>
          <p:cNvSpPr txBox="1"/>
          <p:nvPr/>
        </p:nvSpPr>
        <p:spPr>
          <a:xfrm>
            <a:off x="1928794" y="2500306"/>
            <a:ext cx="5357850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Alto medioevo: organizzazione economica e sociale</a:t>
            </a:r>
            <a:endParaRPr lang="it-IT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5720" y="428604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VII-X secolo</a:t>
            </a:r>
            <a:r>
              <a:rPr lang="it-IT" sz="3200" dirty="0" smtClean="0"/>
              <a:t>: caratterizzato </a:t>
            </a:r>
          </a:p>
          <a:p>
            <a:pPr algn="ctr"/>
            <a:r>
              <a:rPr lang="it-IT" sz="3200" dirty="0" smtClean="0"/>
              <a:t>dall’</a:t>
            </a:r>
            <a:r>
              <a:rPr lang="it-IT" sz="4000" b="1" dirty="0" smtClean="0">
                <a:solidFill>
                  <a:srgbClr val="FF0000"/>
                </a:solidFill>
              </a:rPr>
              <a:t>ECONOMIA CURTENSE </a:t>
            </a:r>
            <a:r>
              <a:rPr lang="it-IT" sz="3200" dirty="0" smtClean="0"/>
              <a:t>(</a:t>
            </a:r>
            <a:r>
              <a:rPr lang="it-IT" sz="3200" i="1" dirty="0" err="1" smtClean="0"/>
              <a:t>curtis</a:t>
            </a:r>
            <a:r>
              <a:rPr lang="it-IT" sz="3200" dirty="0" err="1" smtClean="0"/>
              <a:t>=villa</a:t>
            </a:r>
            <a:r>
              <a:rPr lang="it-IT" sz="3200" dirty="0" smtClean="0"/>
              <a:t>)</a:t>
            </a:r>
            <a:endParaRPr lang="it-IT" sz="3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71472" y="2857496"/>
            <a:ext cx="7715304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 smtClean="0"/>
              <a:t>GRANDI PROPRIETARI </a:t>
            </a:r>
            <a:r>
              <a:rPr lang="it-IT" sz="3200" b="1" dirty="0" smtClean="0"/>
              <a:t>TERRIERI assumono</a:t>
            </a:r>
            <a:r>
              <a:rPr lang="it-IT" sz="3200" dirty="0" smtClean="0"/>
              <a:t>:</a:t>
            </a:r>
            <a:endParaRPr lang="it-IT" sz="3200" dirty="0" smtClean="0"/>
          </a:p>
          <a:p>
            <a:pPr>
              <a:buFontTx/>
              <a:buChar char="-"/>
            </a:pPr>
            <a:r>
              <a:rPr lang="it-IT" sz="3200" dirty="0" smtClean="0"/>
              <a:t> Poteri economici </a:t>
            </a:r>
          </a:p>
          <a:p>
            <a:pPr>
              <a:buFontTx/>
              <a:buChar char="-"/>
            </a:pPr>
            <a:r>
              <a:rPr lang="it-IT" sz="3200" dirty="0" smtClean="0"/>
              <a:t> </a:t>
            </a:r>
            <a:r>
              <a:rPr lang="it-IT" sz="3200" dirty="0" smtClean="0"/>
              <a:t>militari </a:t>
            </a:r>
          </a:p>
          <a:p>
            <a:pPr>
              <a:buFontTx/>
              <a:buChar char="-"/>
            </a:pPr>
            <a:r>
              <a:rPr lang="it-IT" sz="3200" dirty="0" smtClean="0"/>
              <a:t> </a:t>
            </a:r>
            <a:r>
              <a:rPr lang="it-IT" sz="3200" dirty="0" smtClean="0"/>
              <a:t>giuridici</a:t>
            </a:r>
            <a:endParaRPr lang="it-IT" sz="3200" dirty="0" smtClean="0"/>
          </a:p>
          <a:p>
            <a:pPr>
              <a:buFontTx/>
              <a:buChar char="-"/>
            </a:pPr>
            <a:r>
              <a:rPr lang="it-IT" sz="3200" dirty="0" smtClean="0"/>
              <a:t> </a:t>
            </a:r>
            <a:r>
              <a:rPr lang="it-IT" sz="3200" dirty="0" smtClean="0"/>
              <a:t>amministrativi</a:t>
            </a:r>
            <a:endParaRPr lang="it-IT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29058" y="500042"/>
            <a:ext cx="1571636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CURTIS</a:t>
            </a:r>
            <a:endParaRPr lang="it-IT" sz="3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857488" y="1142984"/>
            <a:ext cx="38576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it-IT" sz="2800" dirty="0" smtClean="0"/>
              <a:t> Economia di sussistenza</a:t>
            </a:r>
          </a:p>
          <a:p>
            <a:pPr>
              <a:buFontTx/>
              <a:buChar char="-"/>
            </a:pPr>
            <a:r>
              <a:rPr lang="it-IT" sz="2800" dirty="0"/>
              <a:t> </a:t>
            </a:r>
            <a:r>
              <a:rPr lang="it-IT" sz="2800" dirty="0" smtClean="0"/>
              <a:t>Relativa autosufficienza economica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28596" y="2857496"/>
            <a:ext cx="3714776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PARS DOMINICA</a:t>
            </a:r>
            <a:endParaRPr lang="it-IT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786314" y="2857496"/>
            <a:ext cx="3714776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PARS MASSARICIA</a:t>
            </a:r>
            <a:endParaRPr lang="it-IT" sz="3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57158" y="3714752"/>
            <a:ext cx="39290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800" dirty="0" smtClean="0"/>
              <a:t> Parte gestita dal signore.</a:t>
            </a:r>
          </a:p>
          <a:p>
            <a:pPr>
              <a:buFont typeface="Arial" pitchFamily="34" charset="0"/>
              <a:buChar char="•"/>
            </a:pPr>
            <a:r>
              <a:rPr lang="it-IT" sz="2800" dirty="0" smtClean="0"/>
              <a:t> Abitazione del signore e dei sui uomini di fiducia</a:t>
            </a:r>
          </a:p>
          <a:p>
            <a:pPr>
              <a:buFont typeface="Arial" pitchFamily="34" charset="0"/>
              <a:buChar char="•"/>
            </a:pPr>
            <a:r>
              <a:rPr lang="it-IT" sz="2800" dirty="0" smtClean="0"/>
              <a:t> Mulino, frantoio, </a:t>
            </a:r>
            <a:r>
              <a:rPr lang="it-IT" sz="2800" dirty="0" err="1" smtClean="0"/>
              <a:t>fornace…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643438" y="3643314"/>
            <a:ext cx="43577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800" dirty="0" smtClean="0"/>
              <a:t> Parte divisa in </a:t>
            </a:r>
            <a:r>
              <a:rPr lang="it-IT" sz="2800" b="1" dirty="0" smtClean="0"/>
              <a:t>MANSI</a:t>
            </a:r>
            <a:r>
              <a:rPr lang="it-IT" sz="2800" dirty="0" smtClean="0"/>
              <a:t> affidati a contadini (coloni liberi o servi della gleba)</a:t>
            </a:r>
          </a:p>
          <a:p>
            <a:pPr>
              <a:buFont typeface="Arial" pitchFamily="34" charset="0"/>
              <a:buChar char="•"/>
            </a:pPr>
            <a:r>
              <a:rPr lang="it-IT" sz="2800" dirty="0" smtClean="0"/>
              <a:t> </a:t>
            </a:r>
            <a:r>
              <a:rPr lang="it-IT" sz="2800" b="1" dirty="0" smtClean="0"/>
              <a:t>Censo</a:t>
            </a:r>
            <a:r>
              <a:rPr lang="it-IT" sz="2800" dirty="0" smtClean="0"/>
              <a:t> (affitto)</a:t>
            </a:r>
          </a:p>
          <a:p>
            <a:pPr>
              <a:buFont typeface="Arial" pitchFamily="34" charset="0"/>
              <a:buChar char="•"/>
            </a:pPr>
            <a:r>
              <a:rPr lang="it-IT" sz="2800" dirty="0" smtClean="0"/>
              <a:t> </a:t>
            </a:r>
            <a:r>
              <a:rPr lang="it-IT" sz="2800" b="1" dirty="0" err="1" smtClean="0"/>
              <a:t>Corvées</a:t>
            </a:r>
            <a:endParaRPr lang="it-IT" sz="2800" b="1" dirty="0"/>
          </a:p>
        </p:txBody>
      </p:sp>
      <p:cxnSp>
        <p:nvCxnSpPr>
          <p:cNvPr id="9" name="Connettore 1 8"/>
          <p:cNvCxnSpPr>
            <a:stCxn id="2" idx="1"/>
          </p:cNvCxnSpPr>
          <p:nvPr/>
        </p:nvCxnSpPr>
        <p:spPr>
          <a:xfrm rot="10800000">
            <a:off x="1928794" y="785794"/>
            <a:ext cx="2000264" cy="663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rot="10800000">
            <a:off x="5500694" y="785794"/>
            <a:ext cx="2000264" cy="663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rot="5400000">
            <a:off x="892943" y="1821645"/>
            <a:ext cx="207170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rot="5400000">
            <a:off x="6465107" y="1821645"/>
            <a:ext cx="207170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Risultati immagini per curtis feudalesimo"/>
          <p:cNvPicPr/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357158" y="142852"/>
            <a:ext cx="8143932" cy="64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71472" y="714356"/>
            <a:ext cx="7786742" cy="10772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Disgregazione dell’impero carolingio </a:t>
            </a:r>
            <a:r>
              <a:rPr lang="it-IT" sz="3200" dirty="0" smtClean="0">
                <a:sym typeface="Wingdings" pitchFamily="2" charset="2"/>
              </a:rPr>
              <a:t> nuova organizzazione della società: </a:t>
            </a:r>
            <a:r>
              <a:rPr lang="it-IT" sz="3200" b="1" dirty="0" smtClean="0">
                <a:solidFill>
                  <a:srgbClr val="FF0000"/>
                </a:solidFill>
                <a:sym typeface="Wingdings" pitchFamily="2" charset="2"/>
              </a:rPr>
              <a:t>FEUDALESIMO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71472" y="2571744"/>
            <a:ext cx="77867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3200" dirty="0" smtClean="0"/>
              <a:t> </a:t>
            </a:r>
            <a:r>
              <a:rPr lang="it-IT" sz="3200" b="1" dirty="0" smtClean="0"/>
              <a:t>Frammentazione</a:t>
            </a:r>
            <a:r>
              <a:rPr lang="it-IT" sz="3200" dirty="0" smtClean="0"/>
              <a:t>, </a:t>
            </a:r>
            <a:r>
              <a:rPr lang="it-IT" sz="3200" dirty="0"/>
              <a:t>sempre più </a:t>
            </a:r>
            <a:r>
              <a:rPr lang="it-IT" sz="3200" dirty="0" smtClean="0"/>
              <a:t>estrema </a:t>
            </a:r>
            <a:r>
              <a:rPr lang="it-IT" sz="3200" dirty="0"/>
              <a:t>della </a:t>
            </a:r>
            <a:r>
              <a:rPr lang="it-IT" sz="3200" b="1" dirty="0"/>
              <a:t>proprietà</a:t>
            </a:r>
            <a:r>
              <a:rPr lang="it-IT" sz="3200" dirty="0"/>
              <a:t> terriera.</a:t>
            </a:r>
          </a:p>
          <a:p>
            <a:pPr algn="just">
              <a:buFont typeface="Arial" pitchFamily="34" charset="0"/>
              <a:buChar char="•"/>
            </a:pPr>
            <a:r>
              <a:rPr lang="it-IT" sz="3200" dirty="0" smtClean="0"/>
              <a:t> Esistenza </a:t>
            </a:r>
            <a:r>
              <a:rPr lang="it-IT" sz="3200" dirty="0"/>
              <a:t>di una </a:t>
            </a:r>
            <a:r>
              <a:rPr lang="it-IT" sz="3200" b="1" dirty="0"/>
              <a:t>gerarchia di diritti </a:t>
            </a:r>
            <a:r>
              <a:rPr lang="it-IT" sz="3200" dirty="0"/>
              <a:t>sulla terra, a cui corrisponde un </a:t>
            </a:r>
            <a:r>
              <a:rPr lang="it-IT" sz="3200" b="1" dirty="0"/>
              <a:t>legame di dipendenza </a:t>
            </a:r>
            <a:r>
              <a:rPr lang="it-IT" sz="3200" dirty="0"/>
              <a:t>tra gli uomini.</a:t>
            </a:r>
          </a:p>
          <a:p>
            <a:pPr algn="just">
              <a:buFont typeface="Arial" pitchFamily="34" charset="0"/>
              <a:buChar char="•"/>
            </a:pPr>
            <a:r>
              <a:rPr lang="it-IT" sz="3200" dirty="0" smtClean="0"/>
              <a:t> Un </a:t>
            </a:r>
            <a:r>
              <a:rPr lang="it-IT" sz="3200" dirty="0"/>
              <a:t>conseguente </a:t>
            </a:r>
            <a:r>
              <a:rPr lang="it-IT" sz="3200" b="1" dirty="0"/>
              <a:t>frazionamento del potere politico</a:t>
            </a:r>
            <a:r>
              <a:rPr lang="it-IT" sz="32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3643306" y="142852"/>
            <a:ext cx="5072098" cy="6492285"/>
          </a:xfrm>
          <a:prstGeom prst="rect">
            <a:avLst/>
          </a:prstGeom>
          <a:noFill/>
        </p:spPr>
      </p:pic>
      <p:sp>
        <p:nvSpPr>
          <p:cNvPr id="3" name="Figura a mano libera 2"/>
          <p:cNvSpPr/>
          <p:nvPr/>
        </p:nvSpPr>
        <p:spPr>
          <a:xfrm>
            <a:off x="493776" y="1307592"/>
            <a:ext cx="2423160" cy="3950208"/>
          </a:xfrm>
          <a:custGeom>
            <a:avLst/>
            <a:gdLst>
              <a:gd name="connsiteX0" fmla="*/ 27432 w 2423160"/>
              <a:gd name="connsiteY0" fmla="*/ 310896 h 3950208"/>
              <a:gd name="connsiteX1" fmla="*/ 64008 w 2423160"/>
              <a:gd name="connsiteY1" fmla="*/ 301752 h 3950208"/>
              <a:gd name="connsiteX2" fmla="*/ 137160 w 2423160"/>
              <a:gd name="connsiteY2" fmla="*/ 228600 h 3950208"/>
              <a:gd name="connsiteX3" fmla="*/ 155448 w 2423160"/>
              <a:gd name="connsiteY3" fmla="*/ 201168 h 3950208"/>
              <a:gd name="connsiteX4" fmla="*/ 201168 w 2423160"/>
              <a:gd name="connsiteY4" fmla="*/ 173736 h 3950208"/>
              <a:gd name="connsiteX5" fmla="*/ 228600 w 2423160"/>
              <a:gd name="connsiteY5" fmla="*/ 146304 h 3950208"/>
              <a:gd name="connsiteX6" fmla="*/ 283464 w 2423160"/>
              <a:gd name="connsiteY6" fmla="*/ 109728 h 3950208"/>
              <a:gd name="connsiteX7" fmla="*/ 320040 w 2423160"/>
              <a:gd name="connsiteY7" fmla="*/ 82296 h 3950208"/>
              <a:gd name="connsiteX8" fmla="*/ 374904 w 2423160"/>
              <a:gd name="connsiteY8" fmla="*/ 54864 h 3950208"/>
              <a:gd name="connsiteX9" fmla="*/ 438912 w 2423160"/>
              <a:gd name="connsiteY9" fmla="*/ 18288 h 3950208"/>
              <a:gd name="connsiteX10" fmla="*/ 493776 w 2423160"/>
              <a:gd name="connsiteY10" fmla="*/ 0 h 3950208"/>
              <a:gd name="connsiteX11" fmla="*/ 585216 w 2423160"/>
              <a:gd name="connsiteY11" fmla="*/ 9144 h 3950208"/>
              <a:gd name="connsiteX12" fmla="*/ 640080 w 2423160"/>
              <a:gd name="connsiteY12" fmla="*/ 45720 h 3950208"/>
              <a:gd name="connsiteX13" fmla="*/ 740664 w 2423160"/>
              <a:gd name="connsiteY13" fmla="*/ 91440 h 3950208"/>
              <a:gd name="connsiteX14" fmla="*/ 813816 w 2423160"/>
              <a:gd name="connsiteY14" fmla="*/ 146304 h 3950208"/>
              <a:gd name="connsiteX15" fmla="*/ 868680 w 2423160"/>
              <a:gd name="connsiteY15" fmla="*/ 210312 h 3950208"/>
              <a:gd name="connsiteX16" fmla="*/ 914400 w 2423160"/>
              <a:gd name="connsiteY16" fmla="*/ 265176 h 3950208"/>
              <a:gd name="connsiteX17" fmla="*/ 978408 w 2423160"/>
              <a:gd name="connsiteY17" fmla="*/ 347472 h 3950208"/>
              <a:gd name="connsiteX18" fmla="*/ 1069848 w 2423160"/>
              <a:gd name="connsiteY18" fmla="*/ 411480 h 3950208"/>
              <a:gd name="connsiteX19" fmla="*/ 1234440 w 2423160"/>
              <a:gd name="connsiteY19" fmla="*/ 448056 h 3950208"/>
              <a:gd name="connsiteX20" fmla="*/ 1426464 w 2423160"/>
              <a:gd name="connsiteY20" fmla="*/ 438912 h 3950208"/>
              <a:gd name="connsiteX21" fmla="*/ 1481328 w 2423160"/>
              <a:gd name="connsiteY21" fmla="*/ 420624 h 3950208"/>
              <a:gd name="connsiteX22" fmla="*/ 1591056 w 2423160"/>
              <a:gd name="connsiteY22" fmla="*/ 438912 h 3950208"/>
              <a:gd name="connsiteX23" fmla="*/ 1645920 w 2423160"/>
              <a:gd name="connsiteY23" fmla="*/ 484632 h 3950208"/>
              <a:gd name="connsiteX24" fmla="*/ 1700784 w 2423160"/>
              <a:gd name="connsiteY24" fmla="*/ 530352 h 3950208"/>
              <a:gd name="connsiteX25" fmla="*/ 1719072 w 2423160"/>
              <a:gd name="connsiteY25" fmla="*/ 557784 h 3950208"/>
              <a:gd name="connsiteX26" fmla="*/ 1746504 w 2423160"/>
              <a:gd name="connsiteY26" fmla="*/ 585216 h 3950208"/>
              <a:gd name="connsiteX27" fmla="*/ 1764792 w 2423160"/>
              <a:gd name="connsiteY27" fmla="*/ 612648 h 3950208"/>
              <a:gd name="connsiteX28" fmla="*/ 1792224 w 2423160"/>
              <a:gd name="connsiteY28" fmla="*/ 649224 h 3950208"/>
              <a:gd name="connsiteX29" fmla="*/ 1856232 w 2423160"/>
              <a:gd name="connsiteY29" fmla="*/ 704088 h 3950208"/>
              <a:gd name="connsiteX30" fmla="*/ 1874520 w 2423160"/>
              <a:gd name="connsiteY30" fmla="*/ 758952 h 3950208"/>
              <a:gd name="connsiteX31" fmla="*/ 1883664 w 2423160"/>
              <a:gd name="connsiteY31" fmla="*/ 795528 h 3950208"/>
              <a:gd name="connsiteX32" fmla="*/ 1901952 w 2423160"/>
              <a:gd name="connsiteY32" fmla="*/ 822960 h 3950208"/>
              <a:gd name="connsiteX33" fmla="*/ 1965960 w 2423160"/>
              <a:gd name="connsiteY33" fmla="*/ 886968 h 3950208"/>
              <a:gd name="connsiteX34" fmla="*/ 2002536 w 2423160"/>
              <a:gd name="connsiteY34" fmla="*/ 905256 h 3950208"/>
              <a:gd name="connsiteX35" fmla="*/ 2066544 w 2423160"/>
              <a:gd name="connsiteY35" fmla="*/ 923544 h 3950208"/>
              <a:gd name="connsiteX36" fmla="*/ 2157984 w 2423160"/>
              <a:gd name="connsiteY36" fmla="*/ 932688 h 3950208"/>
              <a:gd name="connsiteX37" fmla="*/ 2212848 w 2423160"/>
              <a:gd name="connsiteY37" fmla="*/ 950976 h 3950208"/>
              <a:gd name="connsiteX38" fmla="*/ 2240280 w 2423160"/>
              <a:gd name="connsiteY38" fmla="*/ 960120 h 3950208"/>
              <a:gd name="connsiteX39" fmla="*/ 2304288 w 2423160"/>
              <a:gd name="connsiteY39" fmla="*/ 996696 h 3950208"/>
              <a:gd name="connsiteX40" fmla="*/ 2322576 w 2423160"/>
              <a:gd name="connsiteY40" fmla="*/ 1024128 h 3950208"/>
              <a:gd name="connsiteX41" fmla="*/ 2350008 w 2423160"/>
              <a:gd name="connsiteY41" fmla="*/ 1060704 h 3950208"/>
              <a:gd name="connsiteX42" fmla="*/ 2377440 w 2423160"/>
              <a:gd name="connsiteY42" fmla="*/ 1133856 h 3950208"/>
              <a:gd name="connsiteX43" fmla="*/ 2386584 w 2423160"/>
              <a:gd name="connsiteY43" fmla="*/ 1170432 h 3950208"/>
              <a:gd name="connsiteX44" fmla="*/ 2414016 w 2423160"/>
              <a:gd name="connsiteY44" fmla="*/ 1252728 h 3950208"/>
              <a:gd name="connsiteX45" fmla="*/ 2423160 w 2423160"/>
              <a:gd name="connsiteY45" fmla="*/ 1280160 h 3950208"/>
              <a:gd name="connsiteX46" fmla="*/ 2414016 w 2423160"/>
              <a:gd name="connsiteY46" fmla="*/ 1325880 h 3950208"/>
              <a:gd name="connsiteX47" fmla="*/ 2368296 w 2423160"/>
              <a:gd name="connsiteY47" fmla="*/ 1389888 h 3950208"/>
              <a:gd name="connsiteX48" fmla="*/ 2313432 w 2423160"/>
              <a:gd name="connsiteY48" fmla="*/ 1453896 h 3950208"/>
              <a:gd name="connsiteX49" fmla="*/ 2286000 w 2423160"/>
              <a:gd name="connsiteY49" fmla="*/ 1472184 h 3950208"/>
              <a:gd name="connsiteX50" fmla="*/ 2258568 w 2423160"/>
              <a:gd name="connsiteY50" fmla="*/ 1499616 h 3950208"/>
              <a:gd name="connsiteX51" fmla="*/ 2231136 w 2423160"/>
              <a:gd name="connsiteY51" fmla="*/ 1517904 h 3950208"/>
              <a:gd name="connsiteX52" fmla="*/ 2203704 w 2423160"/>
              <a:gd name="connsiteY52" fmla="*/ 1545336 h 3950208"/>
              <a:gd name="connsiteX53" fmla="*/ 2130552 w 2423160"/>
              <a:gd name="connsiteY53" fmla="*/ 1581912 h 3950208"/>
              <a:gd name="connsiteX54" fmla="*/ 2066544 w 2423160"/>
              <a:gd name="connsiteY54" fmla="*/ 1627632 h 3950208"/>
              <a:gd name="connsiteX55" fmla="*/ 2039112 w 2423160"/>
              <a:gd name="connsiteY55" fmla="*/ 1655064 h 3950208"/>
              <a:gd name="connsiteX56" fmla="*/ 1938528 w 2423160"/>
              <a:gd name="connsiteY56" fmla="*/ 1746504 h 3950208"/>
              <a:gd name="connsiteX57" fmla="*/ 1911096 w 2423160"/>
              <a:gd name="connsiteY57" fmla="*/ 1819656 h 3950208"/>
              <a:gd name="connsiteX58" fmla="*/ 1920240 w 2423160"/>
              <a:gd name="connsiteY58" fmla="*/ 1883664 h 3950208"/>
              <a:gd name="connsiteX59" fmla="*/ 1965960 w 2423160"/>
              <a:gd name="connsiteY59" fmla="*/ 1956816 h 3950208"/>
              <a:gd name="connsiteX60" fmla="*/ 2020824 w 2423160"/>
              <a:gd name="connsiteY60" fmla="*/ 2029968 h 3950208"/>
              <a:gd name="connsiteX61" fmla="*/ 2075688 w 2423160"/>
              <a:gd name="connsiteY61" fmla="*/ 2084832 h 3950208"/>
              <a:gd name="connsiteX62" fmla="*/ 2121408 w 2423160"/>
              <a:gd name="connsiteY62" fmla="*/ 2139696 h 3950208"/>
              <a:gd name="connsiteX63" fmla="*/ 2139696 w 2423160"/>
              <a:gd name="connsiteY63" fmla="*/ 2167128 h 3950208"/>
              <a:gd name="connsiteX64" fmla="*/ 2167128 w 2423160"/>
              <a:gd name="connsiteY64" fmla="*/ 2194560 h 3950208"/>
              <a:gd name="connsiteX65" fmla="*/ 2185416 w 2423160"/>
              <a:gd name="connsiteY65" fmla="*/ 2231136 h 3950208"/>
              <a:gd name="connsiteX66" fmla="*/ 2221992 w 2423160"/>
              <a:gd name="connsiteY66" fmla="*/ 2276856 h 3950208"/>
              <a:gd name="connsiteX67" fmla="*/ 2286000 w 2423160"/>
              <a:gd name="connsiteY67" fmla="*/ 2359152 h 3950208"/>
              <a:gd name="connsiteX68" fmla="*/ 2304288 w 2423160"/>
              <a:gd name="connsiteY68" fmla="*/ 2404872 h 3950208"/>
              <a:gd name="connsiteX69" fmla="*/ 2313432 w 2423160"/>
              <a:gd name="connsiteY69" fmla="*/ 2441448 h 3950208"/>
              <a:gd name="connsiteX70" fmla="*/ 2322576 w 2423160"/>
              <a:gd name="connsiteY70" fmla="*/ 2468880 h 3950208"/>
              <a:gd name="connsiteX71" fmla="*/ 2331720 w 2423160"/>
              <a:gd name="connsiteY71" fmla="*/ 2542032 h 3950208"/>
              <a:gd name="connsiteX72" fmla="*/ 2340864 w 2423160"/>
              <a:gd name="connsiteY72" fmla="*/ 2569464 h 3950208"/>
              <a:gd name="connsiteX73" fmla="*/ 2331720 w 2423160"/>
              <a:gd name="connsiteY73" fmla="*/ 2752344 h 3950208"/>
              <a:gd name="connsiteX74" fmla="*/ 2276856 w 2423160"/>
              <a:gd name="connsiteY74" fmla="*/ 2816352 h 3950208"/>
              <a:gd name="connsiteX75" fmla="*/ 2203704 w 2423160"/>
              <a:gd name="connsiteY75" fmla="*/ 2852928 h 3950208"/>
              <a:gd name="connsiteX76" fmla="*/ 2130552 w 2423160"/>
              <a:gd name="connsiteY76" fmla="*/ 2862072 h 3950208"/>
              <a:gd name="connsiteX77" fmla="*/ 2020824 w 2423160"/>
              <a:gd name="connsiteY77" fmla="*/ 2880360 h 3950208"/>
              <a:gd name="connsiteX78" fmla="*/ 1975104 w 2423160"/>
              <a:gd name="connsiteY78" fmla="*/ 2935224 h 3950208"/>
              <a:gd name="connsiteX79" fmla="*/ 1965960 w 2423160"/>
              <a:gd name="connsiteY79" fmla="*/ 2999232 h 3950208"/>
              <a:gd name="connsiteX80" fmla="*/ 1984248 w 2423160"/>
              <a:gd name="connsiteY80" fmla="*/ 3154680 h 3950208"/>
              <a:gd name="connsiteX81" fmla="*/ 2020824 w 2423160"/>
              <a:gd name="connsiteY81" fmla="*/ 3209544 h 3950208"/>
              <a:gd name="connsiteX82" fmla="*/ 2112264 w 2423160"/>
              <a:gd name="connsiteY82" fmla="*/ 3319272 h 3950208"/>
              <a:gd name="connsiteX83" fmla="*/ 2112264 w 2423160"/>
              <a:gd name="connsiteY83" fmla="*/ 3319272 h 3950208"/>
              <a:gd name="connsiteX84" fmla="*/ 2139696 w 2423160"/>
              <a:gd name="connsiteY84" fmla="*/ 3355848 h 3950208"/>
              <a:gd name="connsiteX85" fmla="*/ 2194560 w 2423160"/>
              <a:gd name="connsiteY85" fmla="*/ 3401568 h 3950208"/>
              <a:gd name="connsiteX86" fmla="*/ 2212848 w 2423160"/>
              <a:gd name="connsiteY86" fmla="*/ 3429000 h 3950208"/>
              <a:gd name="connsiteX87" fmla="*/ 2240280 w 2423160"/>
              <a:gd name="connsiteY87" fmla="*/ 3456432 h 3950208"/>
              <a:gd name="connsiteX88" fmla="*/ 2258568 w 2423160"/>
              <a:gd name="connsiteY88" fmla="*/ 3493008 h 3950208"/>
              <a:gd name="connsiteX89" fmla="*/ 2304288 w 2423160"/>
              <a:gd name="connsiteY89" fmla="*/ 3557016 h 3950208"/>
              <a:gd name="connsiteX90" fmla="*/ 2331720 w 2423160"/>
              <a:gd name="connsiteY90" fmla="*/ 3621024 h 3950208"/>
              <a:gd name="connsiteX91" fmla="*/ 2340864 w 2423160"/>
              <a:gd name="connsiteY91" fmla="*/ 3694176 h 3950208"/>
              <a:gd name="connsiteX92" fmla="*/ 2322576 w 2423160"/>
              <a:gd name="connsiteY92" fmla="*/ 3822192 h 3950208"/>
              <a:gd name="connsiteX93" fmla="*/ 2286000 w 2423160"/>
              <a:gd name="connsiteY93" fmla="*/ 3858768 h 3950208"/>
              <a:gd name="connsiteX94" fmla="*/ 2267712 w 2423160"/>
              <a:gd name="connsiteY94" fmla="*/ 3886200 h 3950208"/>
              <a:gd name="connsiteX95" fmla="*/ 2185416 w 2423160"/>
              <a:gd name="connsiteY95" fmla="*/ 3931920 h 3950208"/>
              <a:gd name="connsiteX96" fmla="*/ 2139696 w 2423160"/>
              <a:gd name="connsiteY96" fmla="*/ 3941064 h 3950208"/>
              <a:gd name="connsiteX97" fmla="*/ 2103120 w 2423160"/>
              <a:gd name="connsiteY97" fmla="*/ 3950208 h 3950208"/>
              <a:gd name="connsiteX98" fmla="*/ 1490472 w 2423160"/>
              <a:gd name="connsiteY98" fmla="*/ 3941064 h 3950208"/>
              <a:gd name="connsiteX99" fmla="*/ 1426464 w 2423160"/>
              <a:gd name="connsiteY99" fmla="*/ 3931920 h 3950208"/>
              <a:gd name="connsiteX100" fmla="*/ 1289304 w 2423160"/>
              <a:gd name="connsiteY100" fmla="*/ 3922776 h 3950208"/>
              <a:gd name="connsiteX101" fmla="*/ 1152144 w 2423160"/>
              <a:gd name="connsiteY101" fmla="*/ 3886200 h 3950208"/>
              <a:gd name="connsiteX102" fmla="*/ 1051560 w 2423160"/>
              <a:gd name="connsiteY102" fmla="*/ 3858768 h 3950208"/>
              <a:gd name="connsiteX103" fmla="*/ 1014984 w 2423160"/>
              <a:gd name="connsiteY103" fmla="*/ 3840480 h 3950208"/>
              <a:gd name="connsiteX104" fmla="*/ 987552 w 2423160"/>
              <a:gd name="connsiteY104" fmla="*/ 3822192 h 3950208"/>
              <a:gd name="connsiteX105" fmla="*/ 923544 w 2423160"/>
              <a:gd name="connsiteY105" fmla="*/ 3803904 h 3950208"/>
              <a:gd name="connsiteX106" fmla="*/ 896112 w 2423160"/>
              <a:gd name="connsiteY106" fmla="*/ 3776472 h 3950208"/>
              <a:gd name="connsiteX107" fmla="*/ 850392 w 2423160"/>
              <a:gd name="connsiteY107" fmla="*/ 3758184 h 3950208"/>
              <a:gd name="connsiteX108" fmla="*/ 795528 w 2423160"/>
              <a:gd name="connsiteY108" fmla="*/ 3721608 h 3950208"/>
              <a:gd name="connsiteX109" fmla="*/ 768096 w 2423160"/>
              <a:gd name="connsiteY109" fmla="*/ 3703320 h 3950208"/>
              <a:gd name="connsiteX110" fmla="*/ 740664 w 2423160"/>
              <a:gd name="connsiteY110" fmla="*/ 3675888 h 3950208"/>
              <a:gd name="connsiteX111" fmla="*/ 667512 w 2423160"/>
              <a:gd name="connsiteY111" fmla="*/ 3630168 h 3950208"/>
              <a:gd name="connsiteX112" fmla="*/ 585216 w 2423160"/>
              <a:gd name="connsiteY112" fmla="*/ 3538728 h 3950208"/>
              <a:gd name="connsiteX113" fmla="*/ 557784 w 2423160"/>
              <a:gd name="connsiteY113" fmla="*/ 3511296 h 3950208"/>
              <a:gd name="connsiteX114" fmla="*/ 530352 w 2423160"/>
              <a:gd name="connsiteY114" fmla="*/ 3483864 h 3950208"/>
              <a:gd name="connsiteX115" fmla="*/ 493776 w 2423160"/>
              <a:gd name="connsiteY115" fmla="*/ 3429000 h 3950208"/>
              <a:gd name="connsiteX116" fmla="*/ 484632 w 2423160"/>
              <a:gd name="connsiteY116" fmla="*/ 3392424 h 3950208"/>
              <a:gd name="connsiteX117" fmla="*/ 466344 w 2423160"/>
              <a:gd name="connsiteY117" fmla="*/ 3346704 h 3950208"/>
              <a:gd name="connsiteX118" fmla="*/ 448056 w 2423160"/>
              <a:gd name="connsiteY118" fmla="*/ 3282696 h 3950208"/>
              <a:gd name="connsiteX119" fmla="*/ 475488 w 2423160"/>
              <a:gd name="connsiteY119" fmla="*/ 3118104 h 3950208"/>
              <a:gd name="connsiteX120" fmla="*/ 512064 w 2423160"/>
              <a:gd name="connsiteY120" fmla="*/ 3044952 h 3950208"/>
              <a:gd name="connsiteX121" fmla="*/ 512064 w 2423160"/>
              <a:gd name="connsiteY121" fmla="*/ 2706624 h 3950208"/>
              <a:gd name="connsiteX122" fmla="*/ 484632 w 2423160"/>
              <a:gd name="connsiteY122" fmla="*/ 2660904 h 3950208"/>
              <a:gd name="connsiteX123" fmla="*/ 466344 w 2423160"/>
              <a:gd name="connsiteY123" fmla="*/ 2606040 h 3950208"/>
              <a:gd name="connsiteX124" fmla="*/ 448056 w 2423160"/>
              <a:gd name="connsiteY124" fmla="*/ 2569464 h 3950208"/>
              <a:gd name="connsiteX125" fmla="*/ 438912 w 2423160"/>
              <a:gd name="connsiteY125" fmla="*/ 2542032 h 3950208"/>
              <a:gd name="connsiteX126" fmla="*/ 429768 w 2423160"/>
              <a:gd name="connsiteY126" fmla="*/ 2505456 h 3950208"/>
              <a:gd name="connsiteX127" fmla="*/ 411480 w 2423160"/>
              <a:gd name="connsiteY127" fmla="*/ 2478024 h 3950208"/>
              <a:gd name="connsiteX128" fmla="*/ 402336 w 2423160"/>
              <a:gd name="connsiteY128" fmla="*/ 2450592 h 3950208"/>
              <a:gd name="connsiteX129" fmla="*/ 384048 w 2423160"/>
              <a:gd name="connsiteY129" fmla="*/ 2414016 h 3950208"/>
              <a:gd name="connsiteX130" fmla="*/ 365760 w 2423160"/>
              <a:gd name="connsiteY130" fmla="*/ 2368296 h 3950208"/>
              <a:gd name="connsiteX131" fmla="*/ 320040 w 2423160"/>
              <a:gd name="connsiteY131" fmla="*/ 2313432 h 3950208"/>
              <a:gd name="connsiteX132" fmla="*/ 292608 w 2423160"/>
              <a:gd name="connsiteY132" fmla="*/ 2267712 h 3950208"/>
              <a:gd name="connsiteX133" fmla="*/ 283464 w 2423160"/>
              <a:gd name="connsiteY133" fmla="*/ 2240280 h 3950208"/>
              <a:gd name="connsiteX134" fmla="*/ 246888 w 2423160"/>
              <a:gd name="connsiteY134" fmla="*/ 2203704 h 3950208"/>
              <a:gd name="connsiteX135" fmla="*/ 228600 w 2423160"/>
              <a:gd name="connsiteY135" fmla="*/ 2167128 h 3950208"/>
              <a:gd name="connsiteX136" fmla="*/ 201168 w 2423160"/>
              <a:gd name="connsiteY136" fmla="*/ 2139696 h 3950208"/>
              <a:gd name="connsiteX137" fmla="*/ 173736 w 2423160"/>
              <a:gd name="connsiteY137" fmla="*/ 2103120 h 3950208"/>
              <a:gd name="connsiteX138" fmla="*/ 155448 w 2423160"/>
              <a:gd name="connsiteY138" fmla="*/ 2048256 h 3950208"/>
              <a:gd name="connsiteX139" fmla="*/ 146304 w 2423160"/>
              <a:gd name="connsiteY139" fmla="*/ 2020824 h 3950208"/>
              <a:gd name="connsiteX140" fmla="*/ 128016 w 2423160"/>
              <a:gd name="connsiteY140" fmla="*/ 1993392 h 3950208"/>
              <a:gd name="connsiteX141" fmla="*/ 118872 w 2423160"/>
              <a:gd name="connsiteY141" fmla="*/ 1965960 h 3950208"/>
              <a:gd name="connsiteX142" fmla="*/ 91440 w 2423160"/>
              <a:gd name="connsiteY142" fmla="*/ 1929384 h 3950208"/>
              <a:gd name="connsiteX143" fmla="*/ 64008 w 2423160"/>
              <a:gd name="connsiteY143" fmla="*/ 1847088 h 3950208"/>
              <a:gd name="connsiteX144" fmla="*/ 45720 w 2423160"/>
              <a:gd name="connsiteY144" fmla="*/ 1755648 h 3950208"/>
              <a:gd name="connsiteX145" fmla="*/ 45720 w 2423160"/>
              <a:gd name="connsiteY145" fmla="*/ 1527048 h 3950208"/>
              <a:gd name="connsiteX146" fmla="*/ 54864 w 2423160"/>
              <a:gd name="connsiteY146" fmla="*/ 1499616 h 3950208"/>
              <a:gd name="connsiteX147" fmla="*/ 91440 w 2423160"/>
              <a:gd name="connsiteY147" fmla="*/ 1389888 h 3950208"/>
              <a:gd name="connsiteX148" fmla="*/ 118872 w 2423160"/>
              <a:gd name="connsiteY148" fmla="*/ 1371600 h 3950208"/>
              <a:gd name="connsiteX149" fmla="*/ 137160 w 2423160"/>
              <a:gd name="connsiteY149" fmla="*/ 1344168 h 3950208"/>
              <a:gd name="connsiteX150" fmla="*/ 155448 w 2423160"/>
              <a:gd name="connsiteY150" fmla="*/ 1307592 h 3950208"/>
              <a:gd name="connsiteX151" fmla="*/ 182880 w 2423160"/>
              <a:gd name="connsiteY151" fmla="*/ 1280160 h 3950208"/>
              <a:gd name="connsiteX152" fmla="*/ 228600 w 2423160"/>
              <a:gd name="connsiteY152" fmla="*/ 1216152 h 3950208"/>
              <a:gd name="connsiteX153" fmla="*/ 237744 w 2423160"/>
              <a:gd name="connsiteY153" fmla="*/ 1188720 h 3950208"/>
              <a:gd name="connsiteX154" fmla="*/ 265176 w 2423160"/>
              <a:gd name="connsiteY154" fmla="*/ 1115568 h 3950208"/>
              <a:gd name="connsiteX155" fmla="*/ 256032 w 2423160"/>
              <a:gd name="connsiteY155" fmla="*/ 896112 h 3950208"/>
              <a:gd name="connsiteX156" fmla="*/ 246888 w 2423160"/>
              <a:gd name="connsiteY156" fmla="*/ 832104 h 3950208"/>
              <a:gd name="connsiteX157" fmla="*/ 228600 w 2423160"/>
              <a:gd name="connsiteY157" fmla="*/ 804672 h 3950208"/>
              <a:gd name="connsiteX158" fmla="*/ 182880 w 2423160"/>
              <a:gd name="connsiteY158" fmla="*/ 740664 h 3950208"/>
              <a:gd name="connsiteX159" fmla="*/ 146304 w 2423160"/>
              <a:gd name="connsiteY159" fmla="*/ 694944 h 3950208"/>
              <a:gd name="connsiteX160" fmla="*/ 100584 w 2423160"/>
              <a:gd name="connsiteY160" fmla="*/ 630936 h 3950208"/>
              <a:gd name="connsiteX161" fmla="*/ 73152 w 2423160"/>
              <a:gd name="connsiteY161" fmla="*/ 594360 h 3950208"/>
              <a:gd name="connsiteX162" fmla="*/ 36576 w 2423160"/>
              <a:gd name="connsiteY162" fmla="*/ 539496 h 3950208"/>
              <a:gd name="connsiteX163" fmla="*/ 18288 w 2423160"/>
              <a:gd name="connsiteY163" fmla="*/ 475488 h 3950208"/>
              <a:gd name="connsiteX164" fmla="*/ 0 w 2423160"/>
              <a:gd name="connsiteY164" fmla="*/ 420624 h 3950208"/>
              <a:gd name="connsiteX165" fmla="*/ 27432 w 2423160"/>
              <a:gd name="connsiteY165" fmla="*/ 310896 h 3950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2423160" h="3950208">
                <a:moveTo>
                  <a:pt x="27432" y="310896"/>
                </a:moveTo>
                <a:cubicBezTo>
                  <a:pt x="38100" y="291084"/>
                  <a:pt x="53954" y="309292"/>
                  <a:pt x="64008" y="301752"/>
                </a:cubicBezTo>
                <a:cubicBezTo>
                  <a:pt x="91595" y="281061"/>
                  <a:pt x="118032" y="257293"/>
                  <a:pt x="137160" y="228600"/>
                </a:cubicBezTo>
                <a:cubicBezTo>
                  <a:pt x="143256" y="219456"/>
                  <a:pt x="147104" y="208320"/>
                  <a:pt x="155448" y="201168"/>
                </a:cubicBezTo>
                <a:cubicBezTo>
                  <a:pt x="168942" y="189602"/>
                  <a:pt x="186950" y="184400"/>
                  <a:pt x="201168" y="173736"/>
                </a:cubicBezTo>
                <a:cubicBezTo>
                  <a:pt x="211513" y="165977"/>
                  <a:pt x="218392" y="154243"/>
                  <a:pt x="228600" y="146304"/>
                </a:cubicBezTo>
                <a:cubicBezTo>
                  <a:pt x="245950" y="132810"/>
                  <a:pt x="265880" y="122916"/>
                  <a:pt x="283464" y="109728"/>
                </a:cubicBezTo>
                <a:cubicBezTo>
                  <a:pt x="295656" y="100584"/>
                  <a:pt x="307639" y="91154"/>
                  <a:pt x="320040" y="82296"/>
                </a:cubicBezTo>
                <a:cubicBezTo>
                  <a:pt x="381186" y="38620"/>
                  <a:pt x="314511" y="85061"/>
                  <a:pt x="374904" y="54864"/>
                </a:cubicBezTo>
                <a:cubicBezTo>
                  <a:pt x="440887" y="21872"/>
                  <a:pt x="358757" y="50350"/>
                  <a:pt x="438912" y="18288"/>
                </a:cubicBezTo>
                <a:cubicBezTo>
                  <a:pt x="456810" y="11129"/>
                  <a:pt x="493776" y="0"/>
                  <a:pt x="493776" y="0"/>
                </a:cubicBezTo>
                <a:cubicBezTo>
                  <a:pt x="524256" y="3048"/>
                  <a:pt x="555978" y="7"/>
                  <a:pt x="585216" y="9144"/>
                </a:cubicBezTo>
                <a:cubicBezTo>
                  <a:pt x="606195" y="15700"/>
                  <a:pt x="619673" y="37557"/>
                  <a:pt x="640080" y="45720"/>
                </a:cubicBezTo>
                <a:cubicBezTo>
                  <a:pt x="667565" y="56714"/>
                  <a:pt x="717482" y="75213"/>
                  <a:pt x="740664" y="91440"/>
                </a:cubicBezTo>
                <a:cubicBezTo>
                  <a:pt x="856201" y="172316"/>
                  <a:pt x="707014" y="92903"/>
                  <a:pt x="813816" y="146304"/>
                </a:cubicBezTo>
                <a:cubicBezTo>
                  <a:pt x="855801" y="209282"/>
                  <a:pt x="802160" y="132705"/>
                  <a:pt x="868680" y="210312"/>
                </a:cubicBezTo>
                <a:cubicBezTo>
                  <a:pt x="945063" y="299426"/>
                  <a:pt x="819277" y="170053"/>
                  <a:pt x="914400" y="265176"/>
                </a:cubicBezTo>
                <a:cubicBezTo>
                  <a:pt x="929169" y="309482"/>
                  <a:pt x="923582" y="306352"/>
                  <a:pt x="978408" y="347472"/>
                </a:cubicBezTo>
                <a:cubicBezTo>
                  <a:pt x="995101" y="359991"/>
                  <a:pt x="1056339" y="406977"/>
                  <a:pt x="1069848" y="411480"/>
                </a:cubicBezTo>
                <a:cubicBezTo>
                  <a:pt x="1178328" y="447640"/>
                  <a:pt x="1123405" y="435719"/>
                  <a:pt x="1234440" y="448056"/>
                </a:cubicBezTo>
                <a:cubicBezTo>
                  <a:pt x="1298448" y="445008"/>
                  <a:pt x="1362775" y="445989"/>
                  <a:pt x="1426464" y="438912"/>
                </a:cubicBezTo>
                <a:cubicBezTo>
                  <a:pt x="1445623" y="436783"/>
                  <a:pt x="1481328" y="420624"/>
                  <a:pt x="1481328" y="420624"/>
                </a:cubicBezTo>
                <a:cubicBezTo>
                  <a:pt x="1507403" y="423521"/>
                  <a:pt x="1560418" y="423593"/>
                  <a:pt x="1591056" y="438912"/>
                </a:cubicBezTo>
                <a:cubicBezTo>
                  <a:pt x="1625110" y="455939"/>
                  <a:pt x="1615586" y="459353"/>
                  <a:pt x="1645920" y="484632"/>
                </a:cubicBezTo>
                <a:cubicBezTo>
                  <a:pt x="1685153" y="517326"/>
                  <a:pt x="1664355" y="486638"/>
                  <a:pt x="1700784" y="530352"/>
                </a:cubicBezTo>
                <a:cubicBezTo>
                  <a:pt x="1707819" y="538795"/>
                  <a:pt x="1712037" y="549341"/>
                  <a:pt x="1719072" y="557784"/>
                </a:cubicBezTo>
                <a:cubicBezTo>
                  <a:pt x="1727351" y="567718"/>
                  <a:pt x="1738225" y="575282"/>
                  <a:pt x="1746504" y="585216"/>
                </a:cubicBezTo>
                <a:cubicBezTo>
                  <a:pt x="1753539" y="593659"/>
                  <a:pt x="1758404" y="603705"/>
                  <a:pt x="1764792" y="612648"/>
                </a:cubicBezTo>
                <a:cubicBezTo>
                  <a:pt x="1773650" y="625049"/>
                  <a:pt x="1782306" y="637653"/>
                  <a:pt x="1792224" y="649224"/>
                </a:cubicBezTo>
                <a:cubicBezTo>
                  <a:pt x="1815149" y="675970"/>
                  <a:pt x="1827322" y="682406"/>
                  <a:pt x="1856232" y="704088"/>
                </a:cubicBezTo>
                <a:cubicBezTo>
                  <a:pt x="1862328" y="722376"/>
                  <a:pt x="1869845" y="740250"/>
                  <a:pt x="1874520" y="758952"/>
                </a:cubicBezTo>
                <a:cubicBezTo>
                  <a:pt x="1877568" y="771144"/>
                  <a:pt x="1878714" y="783977"/>
                  <a:pt x="1883664" y="795528"/>
                </a:cubicBezTo>
                <a:cubicBezTo>
                  <a:pt x="1887993" y="805629"/>
                  <a:pt x="1894600" y="814791"/>
                  <a:pt x="1901952" y="822960"/>
                </a:cubicBezTo>
                <a:cubicBezTo>
                  <a:pt x="1922137" y="845388"/>
                  <a:pt x="1938972" y="873474"/>
                  <a:pt x="1965960" y="886968"/>
                </a:cubicBezTo>
                <a:cubicBezTo>
                  <a:pt x="1978152" y="893064"/>
                  <a:pt x="1990007" y="899886"/>
                  <a:pt x="2002536" y="905256"/>
                </a:cubicBezTo>
                <a:cubicBezTo>
                  <a:pt x="2015563" y="910839"/>
                  <a:pt x="2054944" y="921887"/>
                  <a:pt x="2066544" y="923544"/>
                </a:cubicBezTo>
                <a:cubicBezTo>
                  <a:pt x="2096868" y="927876"/>
                  <a:pt x="2127504" y="929640"/>
                  <a:pt x="2157984" y="932688"/>
                </a:cubicBezTo>
                <a:lnTo>
                  <a:pt x="2212848" y="950976"/>
                </a:lnTo>
                <a:cubicBezTo>
                  <a:pt x="2221992" y="954024"/>
                  <a:pt x="2231659" y="955809"/>
                  <a:pt x="2240280" y="960120"/>
                </a:cubicBezTo>
                <a:cubicBezTo>
                  <a:pt x="2286686" y="983323"/>
                  <a:pt x="2265514" y="970847"/>
                  <a:pt x="2304288" y="996696"/>
                </a:cubicBezTo>
                <a:cubicBezTo>
                  <a:pt x="2310384" y="1005840"/>
                  <a:pt x="2316188" y="1015185"/>
                  <a:pt x="2322576" y="1024128"/>
                </a:cubicBezTo>
                <a:cubicBezTo>
                  <a:pt x="2331434" y="1036529"/>
                  <a:pt x="2342607" y="1047382"/>
                  <a:pt x="2350008" y="1060704"/>
                </a:cubicBezTo>
                <a:cubicBezTo>
                  <a:pt x="2355692" y="1070935"/>
                  <a:pt x="2372609" y="1116948"/>
                  <a:pt x="2377440" y="1133856"/>
                </a:cubicBezTo>
                <a:cubicBezTo>
                  <a:pt x="2380892" y="1145940"/>
                  <a:pt x="2382973" y="1158395"/>
                  <a:pt x="2386584" y="1170432"/>
                </a:cubicBezTo>
                <a:lnTo>
                  <a:pt x="2414016" y="1252728"/>
                </a:lnTo>
                <a:lnTo>
                  <a:pt x="2423160" y="1280160"/>
                </a:lnTo>
                <a:cubicBezTo>
                  <a:pt x="2420112" y="1295400"/>
                  <a:pt x="2418931" y="1311136"/>
                  <a:pt x="2414016" y="1325880"/>
                </a:cubicBezTo>
                <a:cubicBezTo>
                  <a:pt x="2399522" y="1369361"/>
                  <a:pt x="2396281" y="1357239"/>
                  <a:pt x="2368296" y="1389888"/>
                </a:cubicBezTo>
                <a:cubicBezTo>
                  <a:pt x="2338024" y="1425205"/>
                  <a:pt x="2347466" y="1425534"/>
                  <a:pt x="2313432" y="1453896"/>
                </a:cubicBezTo>
                <a:cubicBezTo>
                  <a:pt x="2304989" y="1460931"/>
                  <a:pt x="2294443" y="1465149"/>
                  <a:pt x="2286000" y="1472184"/>
                </a:cubicBezTo>
                <a:cubicBezTo>
                  <a:pt x="2276066" y="1480463"/>
                  <a:pt x="2268502" y="1491337"/>
                  <a:pt x="2258568" y="1499616"/>
                </a:cubicBezTo>
                <a:cubicBezTo>
                  <a:pt x="2250125" y="1506651"/>
                  <a:pt x="2239579" y="1510869"/>
                  <a:pt x="2231136" y="1517904"/>
                </a:cubicBezTo>
                <a:cubicBezTo>
                  <a:pt x="2221202" y="1526183"/>
                  <a:pt x="2214614" y="1538393"/>
                  <a:pt x="2203704" y="1545336"/>
                </a:cubicBezTo>
                <a:cubicBezTo>
                  <a:pt x="2180704" y="1559972"/>
                  <a:pt x="2153235" y="1566790"/>
                  <a:pt x="2130552" y="1581912"/>
                </a:cubicBezTo>
                <a:cubicBezTo>
                  <a:pt x="2108842" y="1596385"/>
                  <a:pt x="2086392" y="1610619"/>
                  <a:pt x="2066544" y="1627632"/>
                </a:cubicBezTo>
                <a:cubicBezTo>
                  <a:pt x="2056726" y="1636048"/>
                  <a:pt x="2048844" y="1646549"/>
                  <a:pt x="2039112" y="1655064"/>
                </a:cubicBezTo>
                <a:cubicBezTo>
                  <a:pt x="2014860" y="1676285"/>
                  <a:pt x="1951981" y="1719599"/>
                  <a:pt x="1938528" y="1746504"/>
                </a:cubicBezTo>
                <a:cubicBezTo>
                  <a:pt x="1914620" y="1794320"/>
                  <a:pt x="1923546" y="1769856"/>
                  <a:pt x="1911096" y="1819656"/>
                </a:cubicBezTo>
                <a:cubicBezTo>
                  <a:pt x="1914144" y="1840992"/>
                  <a:pt x="1914569" y="1862871"/>
                  <a:pt x="1920240" y="1883664"/>
                </a:cubicBezTo>
                <a:cubicBezTo>
                  <a:pt x="1927822" y="1911464"/>
                  <a:pt x="1949939" y="1934387"/>
                  <a:pt x="1965960" y="1956816"/>
                </a:cubicBezTo>
                <a:cubicBezTo>
                  <a:pt x="1992548" y="1994039"/>
                  <a:pt x="1981869" y="1987117"/>
                  <a:pt x="2020824" y="2029968"/>
                </a:cubicBezTo>
                <a:cubicBezTo>
                  <a:pt x="2038221" y="2049105"/>
                  <a:pt x="2061342" y="2063313"/>
                  <a:pt x="2075688" y="2084832"/>
                </a:cubicBezTo>
                <a:cubicBezTo>
                  <a:pt x="2121094" y="2152940"/>
                  <a:pt x="2062736" y="2069290"/>
                  <a:pt x="2121408" y="2139696"/>
                </a:cubicBezTo>
                <a:cubicBezTo>
                  <a:pt x="2128443" y="2148139"/>
                  <a:pt x="2132661" y="2158685"/>
                  <a:pt x="2139696" y="2167128"/>
                </a:cubicBezTo>
                <a:cubicBezTo>
                  <a:pt x="2147975" y="2177062"/>
                  <a:pt x="2159612" y="2184037"/>
                  <a:pt x="2167128" y="2194560"/>
                </a:cubicBezTo>
                <a:cubicBezTo>
                  <a:pt x="2175051" y="2205652"/>
                  <a:pt x="2177855" y="2219794"/>
                  <a:pt x="2185416" y="2231136"/>
                </a:cubicBezTo>
                <a:cubicBezTo>
                  <a:pt x="2196242" y="2247375"/>
                  <a:pt x="2210513" y="2261072"/>
                  <a:pt x="2221992" y="2276856"/>
                </a:cubicBezTo>
                <a:cubicBezTo>
                  <a:pt x="2280324" y="2357063"/>
                  <a:pt x="2234446" y="2307598"/>
                  <a:pt x="2286000" y="2359152"/>
                </a:cubicBezTo>
                <a:cubicBezTo>
                  <a:pt x="2292096" y="2374392"/>
                  <a:pt x="2299097" y="2389300"/>
                  <a:pt x="2304288" y="2404872"/>
                </a:cubicBezTo>
                <a:cubicBezTo>
                  <a:pt x="2308262" y="2416794"/>
                  <a:pt x="2309980" y="2429364"/>
                  <a:pt x="2313432" y="2441448"/>
                </a:cubicBezTo>
                <a:cubicBezTo>
                  <a:pt x="2316080" y="2450716"/>
                  <a:pt x="2319528" y="2459736"/>
                  <a:pt x="2322576" y="2468880"/>
                </a:cubicBezTo>
                <a:cubicBezTo>
                  <a:pt x="2325624" y="2493264"/>
                  <a:pt x="2327324" y="2517855"/>
                  <a:pt x="2331720" y="2542032"/>
                </a:cubicBezTo>
                <a:cubicBezTo>
                  <a:pt x="2333444" y="2551515"/>
                  <a:pt x="2340864" y="2559825"/>
                  <a:pt x="2340864" y="2569464"/>
                </a:cubicBezTo>
                <a:cubicBezTo>
                  <a:pt x="2340864" y="2630500"/>
                  <a:pt x="2339614" y="2691821"/>
                  <a:pt x="2331720" y="2752344"/>
                </a:cubicBezTo>
                <a:cubicBezTo>
                  <a:pt x="2329684" y="2767957"/>
                  <a:pt x="2280700" y="2813057"/>
                  <a:pt x="2276856" y="2816352"/>
                </a:cubicBezTo>
                <a:cubicBezTo>
                  <a:pt x="2258378" y="2832190"/>
                  <a:pt x="2225856" y="2847816"/>
                  <a:pt x="2203704" y="2852928"/>
                </a:cubicBezTo>
                <a:cubicBezTo>
                  <a:pt x="2179760" y="2858454"/>
                  <a:pt x="2154854" y="2858427"/>
                  <a:pt x="2130552" y="2862072"/>
                </a:cubicBezTo>
                <a:cubicBezTo>
                  <a:pt x="2093882" y="2867573"/>
                  <a:pt x="2020824" y="2880360"/>
                  <a:pt x="2020824" y="2880360"/>
                </a:cubicBezTo>
                <a:cubicBezTo>
                  <a:pt x="2009161" y="2892023"/>
                  <a:pt x="1980560" y="2917037"/>
                  <a:pt x="1975104" y="2935224"/>
                </a:cubicBezTo>
                <a:cubicBezTo>
                  <a:pt x="1968911" y="2955868"/>
                  <a:pt x="1969008" y="2977896"/>
                  <a:pt x="1965960" y="2999232"/>
                </a:cubicBezTo>
                <a:cubicBezTo>
                  <a:pt x="1972056" y="3051048"/>
                  <a:pt x="1971078" y="3104196"/>
                  <a:pt x="1984248" y="3154680"/>
                </a:cubicBezTo>
                <a:cubicBezTo>
                  <a:pt x="1989796" y="3175948"/>
                  <a:pt x="2009516" y="3190697"/>
                  <a:pt x="2020824" y="3209544"/>
                </a:cubicBezTo>
                <a:cubicBezTo>
                  <a:pt x="2063780" y="3281138"/>
                  <a:pt x="2035689" y="3242697"/>
                  <a:pt x="2112264" y="3319272"/>
                </a:cubicBezTo>
                <a:lnTo>
                  <a:pt x="2112264" y="3319272"/>
                </a:lnTo>
                <a:cubicBezTo>
                  <a:pt x="2121408" y="3331464"/>
                  <a:pt x="2128920" y="3345072"/>
                  <a:pt x="2139696" y="3355848"/>
                </a:cubicBezTo>
                <a:cubicBezTo>
                  <a:pt x="2211624" y="3427776"/>
                  <a:pt x="2119660" y="3311688"/>
                  <a:pt x="2194560" y="3401568"/>
                </a:cubicBezTo>
                <a:cubicBezTo>
                  <a:pt x="2201595" y="3410011"/>
                  <a:pt x="2205813" y="3420557"/>
                  <a:pt x="2212848" y="3429000"/>
                </a:cubicBezTo>
                <a:cubicBezTo>
                  <a:pt x="2221127" y="3438934"/>
                  <a:pt x="2232764" y="3445909"/>
                  <a:pt x="2240280" y="3456432"/>
                </a:cubicBezTo>
                <a:cubicBezTo>
                  <a:pt x="2248203" y="3467524"/>
                  <a:pt x="2251344" y="3481449"/>
                  <a:pt x="2258568" y="3493008"/>
                </a:cubicBezTo>
                <a:cubicBezTo>
                  <a:pt x="2291278" y="3545343"/>
                  <a:pt x="2278496" y="3511879"/>
                  <a:pt x="2304288" y="3557016"/>
                </a:cubicBezTo>
                <a:cubicBezTo>
                  <a:pt x="2322367" y="3588654"/>
                  <a:pt x="2321461" y="3590248"/>
                  <a:pt x="2331720" y="3621024"/>
                </a:cubicBezTo>
                <a:cubicBezTo>
                  <a:pt x="2334768" y="3645408"/>
                  <a:pt x="2341980" y="3669628"/>
                  <a:pt x="2340864" y="3694176"/>
                </a:cubicBezTo>
                <a:cubicBezTo>
                  <a:pt x="2338907" y="3737237"/>
                  <a:pt x="2336207" y="3781299"/>
                  <a:pt x="2322576" y="3822192"/>
                </a:cubicBezTo>
                <a:cubicBezTo>
                  <a:pt x="2317124" y="3838549"/>
                  <a:pt x="2297221" y="3845677"/>
                  <a:pt x="2286000" y="3858768"/>
                </a:cubicBezTo>
                <a:cubicBezTo>
                  <a:pt x="2278848" y="3867112"/>
                  <a:pt x="2275483" y="3878429"/>
                  <a:pt x="2267712" y="3886200"/>
                </a:cubicBezTo>
                <a:cubicBezTo>
                  <a:pt x="2243699" y="3910213"/>
                  <a:pt x="2217613" y="3922261"/>
                  <a:pt x="2185416" y="3931920"/>
                </a:cubicBezTo>
                <a:cubicBezTo>
                  <a:pt x="2170530" y="3936386"/>
                  <a:pt x="2154868" y="3937693"/>
                  <a:pt x="2139696" y="3941064"/>
                </a:cubicBezTo>
                <a:cubicBezTo>
                  <a:pt x="2127428" y="3943790"/>
                  <a:pt x="2115312" y="3947160"/>
                  <a:pt x="2103120" y="3950208"/>
                </a:cubicBezTo>
                <a:lnTo>
                  <a:pt x="1490472" y="3941064"/>
                </a:lnTo>
                <a:cubicBezTo>
                  <a:pt x="1468927" y="3940482"/>
                  <a:pt x="1447928" y="3933871"/>
                  <a:pt x="1426464" y="3931920"/>
                </a:cubicBezTo>
                <a:cubicBezTo>
                  <a:pt x="1380831" y="3927772"/>
                  <a:pt x="1335024" y="3925824"/>
                  <a:pt x="1289304" y="3922776"/>
                </a:cubicBezTo>
                <a:cubicBezTo>
                  <a:pt x="1232673" y="3908618"/>
                  <a:pt x="1206729" y="3902995"/>
                  <a:pt x="1152144" y="3886200"/>
                </a:cubicBezTo>
                <a:cubicBezTo>
                  <a:pt x="1065962" y="3859683"/>
                  <a:pt x="1129545" y="3874365"/>
                  <a:pt x="1051560" y="3858768"/>
                </a:cubicBezTo>
                <a:cubicBezTo>
                  <a:pt x="1039368" y="3852672"/>
                  <a:pt x="1026819" y="3847243"/>
                  <a:pt x="1014984" y="3840480"/>
                </a:cubicBezTo>
                <a:cubicBezTo>
                  <a:pt x="1005442" y="3835028"/>
                  <a:pt x="997382" y="3827107"/>
                  <a:pt x="987552" y="3822192"/>
                </a:cubicBezTo>
                <a:cubicBezTo>
                  <a:pt x="974434" y="3815633"/>
                  <a:pt x="935263" y="3806834"/>
                  <a:pt x="923544" y="3803904"/>
                </a:cubicBezTo>
                <a:cubicBezTo>
                  <a:pt x="914400" y="3794760"/>
                  <a:pt x="907078" y="3783326"/>
                  <a:pt x="896112" y="3776472"/>
                </a:cubicBezTo>
                <a:cubicBezTo>
                  <a:pt x="882193" y="3767773"/>
                  <a:pt x="864802" y="3766044"/>
                  <a:pt x="850392" y="3758184"/>
                </a:cubicBezTo>
                <a:cubicBezTo>
                  <a:pt x="831096" y="3747659"/>
                  <a:pt x="813816" y="3733800"/>
                  <a:pt x="795528" y="3721608"/>
                </a:cubicBezTo>
                <a:cubicBezTo>
                  <a:pt x="786384" y="3715512"/>
                  <a:pt x="775867" y="3711091"/>
                  <a:pt x="768096" y="3703320"/>
                </a:cubicBezTo>
                <a:cubicBezTo>
                  <a:pt x="758952" y="3694176"/>
                  <a:pt x="751122" y="3683494"/>
                  <a:pt x="740664" y="3675888"/>
                </a:cubicBezTo>
                <a:cubicBezTo>
                  <a:pt x="717409" y="3658975"/>
                  <a:pt x="667512" y="3630168"/>
                  <a:pt x="667512" y="3630168"/>
                </a:cubicBezTo>
                <a:cubicBezTo>
                  <a:pt x="632487" y="3577630"/>
                  <a:pt x="656995" y="3610507"/>
                  <a:pt x="585216" y="3538728"/>
                </a:cubicBezTo>
                <a:lnTo>
                  <a:pt x="557784" y="3511296"/>
                </a:lnTo>
                <a:lnTo>
                  <a:pt x="530352" y="3483864"/>
                </a:lnTo>
                <a:cubicBezTo>
                  <a:pt x="501803" y="3398216"/>
                  <a:pt x="548572" y="3524893"/>
                  <a:pt x="493776" y="3429000"/>
                </a:cubicBezTo>
                <a:cubicBezTo>
                  <a:pt x="487541" y="3418089"/>
                  <a:pt x="488606" y="3404346"/>
                  <a:pt x="484632" y="3392424"/>
                </a:cubicBezTo>
                <a:cubicBezTo>
                  <a:pt x="479441" y="3376852"/>
                  <a:pt x="472107" y="3362073"/>
                  <a:pt x="466344" y="3346704"/>
                </a:cubicBezTo>
                <a:cubicBezTo>
                  <a:pt x="456505" y="3320468"/>
                  <a:pt x="455262" y="3311519"/>
                  <a:pt x="448056" y="3282696"/>
                </a:cubicBezTo>
                <a:cubicBezTo>
                  <a:pt x="455997" y="3179464"/>
                  <a:pt x="443457" y="3187504"/>
                  <a:pt x="475488" y="3118104"/>
                </a:cubicBezTo>
                <a:cubicBezTo>
                  <a:pt x="486912" y="3093351"/>
                  <a:pt x="512064" y="3044952"/>
                  <a:pt x="512064" y="3044952"/>
                </a:cubicBezTo>
                <a:cubicBezTo>
                  <a:pt x="533948" y="2913650"/>
                  <a:pt x="536094" y="2922891"/>
                  <a:pt x="512064" y="2706624"/>
                </a:cubicBezTo>
                <a:cubicBezTo>
                  <a:pt x="510101" y="2688960"/>
                  <a:pt x="491986" y="2677084"/>
                  <a:pt x="484632" y="2660904"/>
                </a:cubicBezTo>
                <a:cubicBezTo>
                  <a:pt x="476655" y="2643355"/>
                  <a:pt x="473503" y="2623938"/>
                  <a:pt x="466344" y="2606040"/>
                </a:cubicBezTo>
                <a:cubicBezTo>
                  <a:pt x="461282" y="2593384"/>
                  <a:pt x="453426" y="2581993"/>
                  <a:pt x="448056" y="2569464"/>
                </a:cubicBezTo>
                <a:cubicBezTo>
                  <a:pt x="444259" y="2560605"/>
                  <a:pt x="441560" y="2551300"/>
                  <a:pt x="438912" y="2542032"/>
                </a:cubicBezTo>
                <a:cubicBezTo>
                  <a:pt x="435460" y="2529948"/>
                  <a:pt x="434718" y="2517007"/>
                  <a:pt x="429768" y="2505456"/>
                </a:cubicBezTo>
                <a:cubicBezTo>
                  <a:pt x="425439" y="2495355"/>
                  <a:pt x="416395" y="2487854"/>
                  <a:pt x="411480" y="2478024"/>
                </a:cubicBezTo>
                <a:cubicBezTo>
                  <a:pt x="407169" y="2469403"/>
                  <a:pt x="406133" y="2459451"/>
                  <a:pt x="402336" y="2450592"/>
                </a:cubicBezTo>
                <a:cubicBezTo>
                  <a:pt x="396966" y="2438063"/>
                  <a:pt x="389584" y="2426472"/>
                  <a:pt x="384048" y="2414016"/>
                </a:cubicBezTo>
                <a:cubicBezTo>
                  <a:pt x="377382" y="2399017"/>
                  <a:pt x="373101" y="2382977"/>
                  <a:pt x="365760" y="2368296"/>
                </a:cubicBezTo>
                <a:cubicBezTo>
                  <a:pt x="344436" y="2325649"/>
                  <a:pt x="350374" y="2353878"/>
                  <a:pt x="320040" y="2313432"/>
                </a:cubicBezTo>
                <a:cubicBezTo>
                  <a:pt x="309376" y="2299214"/>
                  <a:pt x="300556" y="2283608"/>
                  <a:pt x="292608" y="2267712"/>
                </a:cubicBezTo>
                <a:cubicBezTo>
                  <a:pt x="288297" y="2259091"/>
                  <a:pt x="289066" y="2248123"/>
                  <a:pt x="283464" y="2240280"/>
                </a:cubicBezTo>
                <a:cubicBezTo>
                  <a:pt x="273442" y="2226250"/>
                  <a:pt x="257233" y="2217498"/>
                  <a:pt x="246888" y="2203704"/>
                </a:cubicBezTo>
                <a:cubicBezTo>
                  <a:pt x="238709" y="2192799"/>
                  <a:pt x="236523" y="2178220"/>
                  <a:pt x="228600" y="2167128"/>
                </a:cubicBezTo>
                <a:cubicBezTo>
                  <a:pt x="221084" y="2156605"/>
                  <a:pt x="209584" y="2149514"/>
                  <a:pt x="201168" y="2139696"/>
                </a:cubicBezTo>
                <a:cubicBezTo>
                  <a:pt x="191250" y="2128125"/>
                  <a:pt x="182880" y="2115312"/>
                  <a:pt x="173736" y="2103120"/>
                </a:cubicBezTo>
                <a:lnTo>
                  <a:pt x="155448" y="2048256"/>
                </a:lnTo>
                <a:cubicBezTo>
                  <a:pt x="152400" y="2039112"/>
                  <a:pt x="151651" y="2028844"/>
                  <a:pt x="146304" y="2020824"/>
                </a:cubicBezTo>
                <a:cubicBezTo>
                  <a:pt x="140208" y="2011680"/>
                  <a:pt x="132931" y="2003222"/>
                  <a:pt x="128016" y="1993392"/>
                </a:cubicBezTo>
                <a:cubicBezTo>
                  <a:pt x="123705" y="1984771"/>
                  <a:pt x="123654" y="1974329"/>
                  <a:pt x="118872" y="1965960"/>
                </a:cubicBezTo>
                <a:cubicBezTo>
                  <a:pt x="111311" y="1952728"/>
                  <a:pt x="100584" y="1941576"/>
                  <a:pt x="91440" y="1929384"/>
                </a:cubicBezTo>
                <a:cubicBezTo>
                  <a:pt x="82296" y="1901952"/>
                  <a:pt x="68762" y="1875610"/>
                  <a:pt x="64008" y="1847088"/>
                </a:cubicBezTo>
                <a:cubicBezTo>
                  <a:pt x="52798" y="1779828"/>
                  <a:pt x="59361" y="1810211"/>
                  <a:pt x="45720" y="1755648"/>
                </a:cubicBezTo>
                <a:cubicBezTo>
                  <a:pt x="34377" y="1642219"/>
                  <a:pt x="31007" y="1659462"/>
                  <a:pt x="45720" y="1527048"/>
                </a:cubicBezTo>
                <a:cubicBezTo>
                  <a:pt x="46784" y="1517468"/>
                  <a:pt x="52328" y="1508915"/>
                  <a:pt x="54864" y="1499616"/>
                </a:cubicBezTo>
                <a:cubicBezTo>
                  <a:pt x="61717" y="1474487"/>
                  <a:pt x="69906" y="1415729"/>
                  <a:pt x="91440" y="1389888"/>
                </a:cubicBezTo>
                <a:cubicBezTo>
                  <a:pt x="98475" y="1381445"/>
                  <a:pt x="109728" y="1377696"/>
                  <a:pt x="118872" y="1371600"/>
                </a:cubicBezTo>
                <a:cubicBezTo>
                  <a:pt x="124968" y="1362456"/>
                  <a:pt x="131708" y="1353710"/>
                  <a:pt x="137160" y="1344168"/>
                </a:cubicBezTo>
                <a:cubicBezTo>
                  <a:pt x="143923" y="1332333"/>
                  <a:pt x="147525" y="1318684"/>
                  <a:pt x="155448" y="1307592"/>
                </a:cubicBezTo>
                <a:cubicBezTo>
                  <a:pt x="162964" y="1297069"/>
                  <a:pt x="174464" y="1289978"/>
                  <a:pt x="182880" y="1280160"/>
                </a:cubicBezTo>
                <a:cubicBezTo>
                  <a:pt x="187850" y="1274361"/>
                  <a:pt x="222811" y="1227731"/>
                  <a:pt x="228600" y="1216152"/>
                </a:cubicBezTo>
                <a:cubicBezTo>
                  <a:pt x="232911" y="1207531"/>
                  <a:pt x="234360" y="1197745"/>
                  <a:pt x="237744" y="1188720"/>
                </a:cubicBezTo>
                <a:cubicBezTo>
                  <a:pt x="270546" y="1101249"/>
                  <a:pt x="244421" y="1177833"/>
                  <a:pt x="265176" y="1115568"/>
                </a:cubicBezTo>
                <a:cubicBezTo>
                  <a:pt x="262128" y="1042416"/>
                  <a:pt x="260746" y="969176"/>
                  <a:pt x="256032" y="896112"/>
                </a:cubicBezTo>
                <a:cubicBezTo>
                  <a:pt x="254644" y="874604"/>
                  <a:pt x="253081" y="852748"/>
                  <a:pt x="246888" y="832104"/>
                </a:cubicBezTo>
                <a:cubicBezTo>
                  <a:pt x="243730" y="821578"/>
                  <a:pt x="234052" y="814214"/>
                  <a:pt x="228600" y="804672"/>
                </a:cubicBezTo>
                <a:cubicBezTo>
                  <a:pt x="196505" y="748506"/>
                  <a:pt x="227563" y="785347"/>
                  <a:pt x="182880" y="740664"/>
                </a:cubicBezTo>
                <a:cubicBezTo>
                  <a:pt x="165079" y="687260"/>
                  <a:pt x="187664" y="736304"/>
                  <a:pt x="146304" y="694944"/>
                </a:cubicBezTo>
                <a:cubicBezTo>
                  <a:pt x="131362" y="680002"/>
                  <a:pt x="113564" y="649108"/>
                  <a:pt x="100584" y="630936"/>
                </a:cubicBezTo>
                <a:cubicBezTo>
                  <a:pt x="91726" y="618535"/>
                  <a:pt x="81892" y="606845"/>
                  <a:pt x="73152" y="594360"/>
                </a:cubicBezTo>
                <a:cubicBezTo>
                  <a:pt x="60548" y="576354"/>
                  <a:pt x="43527" y="560348"/>
                  <a:pt x="36576" y="539496"/>
                </a:cubicBezTo>
                <a:cubicBezTo>
                  <a:pt x="5846" y="447305"/>
                  <a:pt x="52733" y="590305"/>
                  <a:pt x="18288" y="475488"/>
                </a:cubicBezTo>
                <a:cubicBezTo>
                  <a:pt x="12749" y="457024"/>
                  <a:pt x="0" y="420624"/>
                  <a:pt x="0" y="420624"/>
                </a:cubicBezTo>
                <a:cubicBezTo>
                  <a:pt x="9447" y="326151"/>
                  <a:pt x="16764" y="330708"/>
                  <a:pt x="27432" y="310896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1285852" y="1928802"/>
            <a:ext cx="1143008" cy="772240"/>
          </a:xfrm>
          <a:custGeom>
            <a:avLst/>
            <a:gdLst>
              <a:gd name="connsiteX0" fmla="*/ 331867 w 4885777"/>
              <a:gd name="connsiteY0" fmla="*/ 853269 h 3481757"/>
              <a:gd name="connsiteX1" fmla="*/ 496459 w 4885777"/>
              <a:gd name="connsiteY1" fmla="*/ 844125 h 3481757"/>
              <a:gd name="connsiteX2" fmla="*/ 523891 w 4885777"/>
              <a:gd name="connsiteY2" fmla="*/ 834981 h 3481757"/>
              <a:gd name="connsiteX3" fmla="*/ 569611 w 4885777"/>
              <a:gd name="connsiteY3" fmla="*/ 780117 h 3481757"/>
              <a:gd name="connsiteX4" fmla="*/ 578755 w 4885777"/>
              <a:gd name="connsiteY4" fmla="*/ 752685 h 3481757"/>
              <a:gd name="connsiteX5" fmla="*/ 560467 w 4885777"/>
              <a:gd name="connsiteY5" fmla="*/ 569805 h 3481757"/>
              <a:gd name="connsiteX6" fmla="*/ 551323 w 4885777"/>
              <a:gd name="connsiteY6" fmla="*/ 542373 h 3481757"/>
              <a:gd name="connsiteX7" fmla="*/ 587899 w 4885777"/>
              <a:gd name="connsiteY7" fmla="*/ 405213 h 3481757"/>
              <a:gd name="connsiteX8" fmla="*/ 597043 w 4885777"/>
              <a:gd name="connsiteY8" fmla="*/ 377781 h 3481757"/>
              <a:gd name="connsiteX9" fmla="*/ 633619 w 4885777"/>
              <a:gd name="connsiteY9" fmla="*/ 322917 h 3481757"/>
              <a:gd name="connsiteX10" fmla="*/ 661051 w 4885777"/>
              <a:gd name="connsiteY10" fmla="*/ 295485 h 3481757"/>
              <a:gd name="connsiteX11" fmla="*/ 697627 w 4885777"/>
              <a:gd name="connsiteY11" fmla="*/ 240621 h 3481757"/>
              <a:gd name="connsiteX12" fmla="*/ 725059 w 4885777"/>
              <a:gd name="connsiteY12" fmla="*/ 213189 h 3481757"/>
              <a:gd name="connsiteX13" fmla="*/ 743347 w 4885777"/>
              <a:gd name="connsiteY13" fmla="*/ 185757 h 3481757"/>
              <a:gd name="connsiteX14" fmla="*/ 825643 w 4885777"/>
              <a:gd name="connsiteY14" fmla="*/ 112605 h 3481757"/>
              <a:gd name="connsiteX15" fmla="*/ 853075 w 4885777"/>
              <a:gd name="connsiteY15" fmla="*/ 103461 h 3481757"/>
              <a:gd name="connsiteX16" fmla="*/ 1191403 w 4885777"/>
              <a:gd name="connsiteY16" fmla="*/ 112605 h 3481757"/>
              <a:gd name="connsiteX17" fmla="*/ 1264555 w 4885777"/>
              <a:gd name="connsiteY17" fmla="*/ 130893 h 3481757"/>
              <a:gd name="connsiteX18" fmla="*/ 1328563 w 4885777"/>
              <a:gd name="connsiteY18" fmla="*/ 149181 h 3481757"/>
              <a:gd name="connsiteX19" fmla="*/ 1392571 w 4885777"/>
              <a:gd name="connsiteY19" fmla="*/ 176613 h 3481757"/>
              <a:gd name="connsiteX20" fmla="*/ 1429147 w 4885777"/>
              <a:gd name="connsiteY20" fmla="*/ 204045 h 3481757"/>
              <a:gd name="connsiteX21" fmla="*/ 1456579 w 4885777"/>
              <a:gd name="connsiteY21" fmla="*/ 222333 h 3481757"/>
              <a:gd name="connsiteX22" fmla="*/ 1511443 w 4885777"/>
              <a:gd name="connsiteY22" fmla="*/ 268053 h 3481757"/>
              <a:gd name="connsiteX23" fmla="*/ 1584595 w 4885777"/>
              <a:gd name="connsiteY23" fmla="*/ 332061 h 3481757"/>
              <a:gd name="connsiteX24" fmla="*/ 1639459 w 4885777"/>
              <a:gd name="connsiteY24" fmla="*/ 350349 h 3481757"/>
              <a:gd name="connsiteX25" fmla="*/ 1666891 w 4885777"/>
              <a:gd name="connsiteY25" fmla="*/ 368637 h 3481757"/>
              <a:gd name="connsiteX26" fmla="*/ 1721755 w 4885777"/>
              <a:gd name="connsiteY26" fmla="*/ 386925 h 3481757"/>
              <a:gd name="connsiteX27" fmla="*/ 1749187 w 4885777"/>
              <a:gd name="connsiteY27" fmla="*/ 396069 h 3481757"/>
              <a:gd name="connsiteX28" fmla="*/ 1776619 w 4885777"/>
              <a:gd name="connsiteY28" fmla="*/ 405213 h 3481757"/>
              <a:gd name="connsiteX29" fmla="*/ 1913779 w 4885777"/>
              <a:gd name="connsiteY29" fmla="*/ 396069 h 3481757"/>
              <a:gd name="connsiteX30" fmla="*/ 1932067 w 4885777"/>
              <a:gd name="connsiteY30" fmla="*/ 368637 h 3481757"/>
              <a:gd name="connsiteX31" fmla="*/ 1950355 w 4885777"/>
              <a:gd name="connsiteY31" fmla="*/ 313773 h 3481757"/>
              <a:gd name="connsiteX32" fmla="*/ 1959499 w 4885777"/>
              <a:gd name="connsiteY32" fmla="*/ 286341 h 3481757"/>
              <a:gd name="connsiteX33" fmla="*/ 1968643 w 4885777"/>
              <a:gd name="connsiteY33" fmla="*/ 258909 h 3481757"/>
              <a:gd name="connsiteX34" fmla="*/ 1977787 w 4885777"/>
              <a:gd name="connsiteY34" fmla="*/ 213189 h 3481757"/>
              <a:gd name="connsiteX35" fmla="*/ 1986931 w 4885777"/>
              <a:gd name="connsiteY35" fmla="*/ 176613 h 3481757"/>
              <a:gd name="connsiteX36" fmla="*/ 2041795 w 4885777"/>
              <a:gd name="connsiteY36" fmla="*/ 66885 h 3481757"/>
              <a:gd name="connsiteX37" fmla="*/ 2096659 w 4885777"/>
              <a:gd name="connsiteY37" fmla="*/ 30309 h 3481757"/>
              <a:gd name="connsiteX38" fmla="*/ 2160667 w 4885777"/>
              <a:gd name="connsiteY38" fmla="*/ 12021 h 3481757"/>
              <a:gd name="connsiteX39" fmla="*/ 2279539 w 4885777"/>
              <a:gd name="connsiteY39" fmla="*/ 30309 h 3481757"/>
              <a:gd name="connsiteX40" fmla="*/ 2361835 w 4885777"/>
              <a:gd name="connsiteY40" fmla="*/ 66885 h 3481757"/>
              <a:gd name="connsiteX41" fmla="*/ 2434987 w 4885777"/>
              <a:gd name="connsiteY41" fmla="*/ 85173 h 3481757"/>
              <a:gd name="connsiteX42" fmla="*/ 2489851 w 4885777"/>
              <a:gd name="connsiteY42" fmla="*/ 103461 h 3481757"/>
              <a:gd name="connsiteX43" fmla="*/ 2563003 w 4885777"/>
              <a:gd name="connsiteY43" fmla="*/ 121749 h 3481757"/>
              <a:gd name="connsiteX44" fmla="*/ 2590435 w 4885777"/>
              <a:gd name="connsiteY44" fmla="*/ 130893 h 3481757"/>
              <a:gd name="connsiteX45" fmla="*/ 2663587 w 4885777"/>
              <a:gd name="connsiteY45" fmla="*/ 140037 h 3481757"/>
              <a:gd name="connsiteX46" fmla="*/ 2700163 w 4885777"/>
              <a:gd name="connsiteY46" fmla="*/ 149181 h 3481757"/>
              <a:gd name="connsiteX47" fmla="*/ 2764171 w 4885777"/>
              <a:gd name="connsiteY47" fmla="*/ 158325 h 3481757"/>
              <a:gd name="connsiteX48" fmla="*/ 2819035 w 4885777"/>
              <a:gd name="connsiteY48" fmla="*/ 167469 h 3481757"/>
              <a:gd name="connsiteX49" fmla="*/ 2928763 w 4885777"/>
              <a:gd name="connsiteY49" fmla="*/ 176613 h 3481757"/>
              <a:gd name="connsiteX50" fmla="*/ 3038491 w 4885777"/>
              <a:gd name="connsiteY50" fmla="*/ 194901 h 3481757"/>
              <a:gd name="connsiteX51" fmla="*/ 3065923 w 4885777"/>
              <a:gd name="connsiteY51" fmla="*/ 204045 h 3481757"/>
              <a:gd name="connsiteX52" fmla="*/ 3175651 w 4885777"/>
              <a:gd name="connsiteY52" fmla="*/ 222333 h 3481757"/>
              <a:gd name="connsiteX53" fmla="*/ 3230515 w 4885777"/>
              <a:gd name="connsiteY53" fmla="*/ 231477 h 3481757"/>
              <a:gd name="connsiteX54" fmla="*/ 3331099 w 4885777"/>
              <a:gd name="connsiteY54" fmla="*/ 249765 h 3481757"/>
              <a:gd name="connsiteX55" fmla="*/ 3413395 w 4885777"/>
              <a:gd name="connsiteY55" fmla="*/ 268053 h 3481757"/>
              <a:gd name="connsiteX56" fmla="*/ 3495691 w 4885777"/>
              <a:gd name="connsiteY56" fmla="*/ 277197 h 3481757"/>
              <a:gd name="connsiteX57" fmla="*/ 3523123 w 4885777"/>
              <a:gd name="connsiteY57" fmla="*/ 286341 h 3481757"/>
              <a:gd name="connsiteX58" fmla="*/ 3596275 w 4885777"/>
              <a:gd name="connsiteY58" fmla="*/ 304629 h 3481757"/>
              <a:gd name="connsiteX59" fmla="*/ 3623707 w 4885777"/>
              <a:gd name="connsiteY59" fmla="*/ 313773 h 3481757"/>
              <a:gd name="connsiteX60" fmla="*/ 3678571 w 4885777"/>
              <a:gd name="connsiteY60" fmla="*/ 359493 h 3481757"/>
              <a:gd name="connsiteX61" fmla="*/ 3742579 w 4885777"/>
              <a:gd name="connsiteY61" fmla="*/ 396069 h 3481757"/>
              <a:gd name="connsiteX62" fmla="*/ 3770011 w 4885777"/>
              <a:gd name="connsiteY62" fmla="*/ 423501 h 3481757"/>
              <a:gd name="connsiteX63" fmla="*/ 3861451 w 4885777"/>
              <a:gd name="connsiteY63" fmla="*/ 487509 h 3481757"/>
              <a:gd name="connsiteX64" fmla="*/ 3888883 w 4885777"/>
              <a:gd name="connsiteY64" fmla="*/ 514941 h 3481757"/>
              <a:gd name="connsiteX65" fmla="*/ 3916315 w 4885777"/>
              <a:gd name="connsiteY65" fmla="*/ 524085 h 3481757"/>
              <a:gd name="connsiteX66" fmla="*/ 3971179 w 4885777"/>
              <a:gd name="connsiteY66" fmla="*/ 560661 h 3481757"/>
              <a:gd name="connsiteX67" fmla="*/ 4007755 w 4885777"/>
              <a:gd name="connsiteY67" fmla="*/ 578949 h 3481757"/>
              <a:gd name="connsiteX68" fmla="*/ 4062619 w 4885777"/>
              <a:gd name="connsiteY68" fmla="*/ 615525 h 3481757"/>
              <a:gd name="connsiteX69" fmla="*/ 4090051 w 4885777"/>
              <a:gd name="connsiteY69" fmla="*/ 633813 h 3481757"/>
              <a:gd name="connsiteX70" fmla="*/ 4117483 w 4885777"/>
              <a:gd name="connsiteY70" fmla="*/ 652101 h 3481757"/>
              <a:gd name="connsiteX71" fmla="*/ 4154059 w 4885777"/>
              <a:gd name="connsiteY71" fmla="*/ 679533 h 3481757"/>
              <a:gd name="connsiteX72" fmla="*/ 4218067 w 4885777"/>
              <a:gd name="connsiteY72" fmla="*/ 706965 h 3481757"/>
              <a:gd name="connsiteX73" fmla="*/ 4300363 w 4885777"/>
              <a:gd name="connsiteY73" fmla="*/ 770973 h 3481757"/>
              <a:gd name="connsiteX74" fmla="*/ 4336939 w 4885777"/>
              <a:gd name="connsiteY74" fmla="*/ 789261 h 3481757"/>
              <a:gd name="connsiteX75" fmla="*/ 4428379 w 4885777"/>
              <a:gd name="connsiteY75" fmla="*/ 853269 h 3481757"/>
              <a:gd name="connsiteX76" fmla="*/ 4492387 w 4885777"/>
              <a:gd name="connsiteY76" fmla="*/ 880701 h 3481757"/>
              <a:gd name="connsiteX77" fmla="*/ 4528963 w 4885777"/>
              <a:gd name="connsiteY77" fmla="*/ 898989 h 3481757"/>
              <a:gd name="connsiteX78" fmla="*/ 4583827 w 4885777"/>
              <a:gd name="connsiteY78" fmla="*/ 935565 h 3481757"/>
              <a:gd name="connsiteX79" fmla="*/ 4620403 w 4885777"/>
              <a:gd name="connsiteY79" fmla="*/ 944709 h 3481757"/>
              <a:gd name="connsiteX80" fmla="*/ 4675267 w 4885777"/>
              <a:gd name="connsiteY80" fmla="*/ 972141 h 3481757"/>
              <a:gd name="connsiteX81" fmla="*/ 4766707 w 4885777"/>
              <a:gd name="connsiteY81" fmla="*/ 999573 h 3481757"/>
              <a:gd name="connsiteX82" fmla="*/ 4849003 w 4885777"/>
              <a:gd name="connsiteY82" fmla="*/ 1045293 h 3481757"/>
              <a:gd name="connsiteX83" fmla="*/ 4867291 w 4885777"/>
              <a:gd name="connsiteY83" fmla="*/ 1072725 h 3481757"/>
              <a:gd name="connsiteX84" fmla="*/ 4876435 w 4885777"/>
              <a:gd name="connsiteY84" fmla="*/ 1109301 h 3481757"/>
              <a:gd name="connsiteX85" fmla="*/ 4885579 w 4885777"/>
              <a:gd name="connsiteY85" fmla="*/ 1136733 h 3481757"/>
              <a:gd name="connsiteX86" fmla="*/ 4876435 w 4885777"/>
              <a:gd name="connsiteY86" fmla="*/ 1191597 h 3481757"/>
              <a:gd name="connsiteX87" fmla="*/ 4784995 w 4885777"/>
              <a:gd name="connsiteY87" fmla="*/ 1264749 h 3481757"/>
              <a:gd name="connsiteX88" fmla="*/ 4766707 w 4885777"/>
              <a:gd name="connsiteY88" fmla="*/ 1292181 h 3481757"/>
              <a:gd name="connsiteX89" fmla="*/ 4684411 w 4885777"/>
              <a:gd name="connsiteY89" fmla="*/ 1337901 h 3481757"/>
              <a:gd name="connsiteX90" fmla="*/ 4647835 w 4885777"/>
              <a:gd name="connsiteY90" fmla="*/ 1365333 h 3481757"/>
              <a:gd name="connsiteX91" fmla="*/ 4373515 w 4885777"/>
              <a:gd name="connsiteY91" fmla="*/ 1392765 h 3481757"/>
              <a:gd name="connsiteX92" fmla="*/ 4346083 w 4885777"/>
              <a:gd name="connsiteY92" fmla="*/ 1411053 h 3481757"/>
              <a:gd name="connsiteX93" fmla="*/ 4309507 w 4885777"/>
              <a:gd name="connsiteY93" fmla="*/ 1456773 h 3481757"/>
              <a:gd name="connsiteX94" fmla="*/ 4291219 w 4885777"/>
              <a:gd name="connsiteY94" fmla="*/ 1511637 h 3481757"/>
              <a:gd name="connsiteX95" fmla="*/ 4263787 w 4885777"/>
              <a:gd name="connsiteY95" fmla="*/ 1566501 h 3481757"/>
              <a:gd name="connsiteX96" fmla="*/ 4236355 w 4885777"/>
              <a:gd name="connsiteY96" fmla="*/ 1584789 h 3481757"/>
              <a:gd name="connsiteX97" fmla="*/ 4007755 w 4885777"/>
              <a:gd name="connsiteY97" fmla="*/ 1612221 h 3481757"/>
              <a:gd name="connsiteX98" fmla="*/ 3980323 w 4885777"/>
              <a:gd name="connsiteY98" fmla="*/ 1630509 h 3481757"/>
              <a:gd name="connsiteX99" fmla="*/ 3925459 w 4885777"/>
              <a:gd name="connsiteY99" fmla="*/ 1657941 h 3481757"/>
              <a:gd name="connsiteX100" fmla="*/ 3925459 w 4885777"/>
              <a:gd name="connsiteY100" fmla="*/ 1804245 h 3481757"/>
              <a:gd name="connsiteX101" fmla="*/ 3934603 w 4885777"/>
              <a:gd name="connsiteY101" fmla="*/ 1831677 h 3481757"/>
              <a:gd name="connsiteX102" fmla="*/ 3952891 w 4885777"/>
              <a:gd name="connsiteY102" fmla="*/ 1859109 h 3481757"/>
              <a:gd name="connsiteX103" fmla="*/ 3989467 w 4885777"/>
              <a:gd name="connsiteY103" fmla="*/ 1904829 h 3481757"/>
              <a:gd name="connsiteX104" fmla="*/ 4053475 w 4885777"/>
              <a:gd name="connsiteY104" fmla="*/ 1977981 h 3481757"/>
              <a:gd name="connsiteX105" fmla="*/ 4080907 w 4885777"/>
              <a:gd name="connsiteY105" fmla="*/ 2032845 h 3481757"/>
              <a:gd name="connsiteX106" fmla="*/ 4108339 w 4885777"/>
              <a:gd name="connsiteY106" fmla="*/ 2051133 h 3481757"/>
              <a:gd name="connsiteX107" fmla="*/ 4126627 w 4885777"/>
              <a:gd name="connsiteY107" fmla="*/ 2078565 h 3481757"/>
              <a:gd name="connsiteX108" fmla="*/ 4154059 w 4885777"/>
              <a:gd name="connsiteY108" fmla="*/ 2096853 h 3481757"/>
              <a:gd name="connsiteX109" fmla="*/ 4190635 w 4885777"/>
              <a:gd name="connsiteY109" fmla="*/ 2142573 h 3481757"/>
              <a:gd name="connsiteX110" fmla="*/ 4227211 w 4885777"/>
              <a:gd name="connsiteY110" fmla="*/ 2197437 h 3481757"/>
              <a:gd name="connsiteX111" fmla="*/ 4291219 w 4885777"/>
              <a:gd name="connsiteY111" fmla="*/ 2243157 h 3481757"/>
              <a:gd name="connsiteX112" fmla="*/ 4300363 w 4885777"/>
              <a:gd name="connsiteY112" fmla="*/ 2270589 h 3481757"/>
              <a:gd name="connsiteX113" fmla="*/ 4355227 w 4885777"/>
              <a:gd name="connsiteY113" fmla="*/ 2316309 h 3481757"/>
              <a:gd name="connsiteX114" fmla="*/ 4364371 w 4885777"/>
              <a:gd name="connsiteY114" fmla="*/ 2343741 h 3481757"/>
              <a:gd name="connsiteX115" fmla="*/ 4400947 w 4885777"/>
              <a:gd name="connsiteY115" fmla="*/ 2407749 h 3481757"/>
              <a:gd name="connsiteX116" fmla="*/ 4419235 w 4885777"/>
              <a:gd name="connsiteY116" fmla="*/ 2462613 h 3481757"/>
              <a:gd name="connsiteX117" fmla="*/ 4455811 w 4885777"/>
              <a:gd name="connsiteY117" fmla="*/ 2517477 h 3481757"/>
              <a:gd name="connsiteX118" fmla="*/ 4474099 w 4885777"/>
              <a:gd name="connsiteY118" fmla="*/ 2554053 h 3481757"/>
              <a:gd name="connsiteX119" fmla="*/ 4501531 w 4885777"/>
              <a:gd name="connsiteY119" fmla="*/ 2590629 h 3481757"/>
              <a:gd name="connsiteX120" fmla="*/ 4547251 w 4885777"/>
              <a:gd name="connsiteY120" fmla="*/ 2645493 h 3481757"/>
              <a:gd name="connsiteX121" fmla="*/ 4629547 w 4885777"/>
              <a:gd name="connsiteY121" fmla="*/ 2700357 h 3481757"/>
              <a:gd name="connsiteX122" fmla="*/ 4666123 w 4885777"/>
              <a:gd name="connsiteY122" fmla="*/ 2727789 h 3481757"/>
              <a:gd name="connsiteX123" fmla="*/ 4720987 w 4885777"/>
              <a:gd name="connsiteY123" fmla="*/ 2764365 h 3481757"/>
              <a:gd name="connsiteX124" fmla="*/ 4766707 w 4885777"/>
              <a:gd name="connsiteY124" fmla="*/ 2846661 h 3481757"/>
              <a:gd name="connsiteX125" fmla="*/ 4757563 w 4885777"/>
              <a:gd name="connsiteY125" fmla="*/ 3148413 h 3481757"/>
              <a:gd name="connsiteX126" fmla="*/ 4720987 w 4885777"/>
              <a:gd name="connsiteY126" fmla="*/ 3203277 h 3481757"/>
              <a:gd name="connsiteX127" fmla="*/ 4711843 w 4885777"/>
              <a:gd name="connsiteY127" fmla="*/ 3230709 h 3481757"/>
              <a:gd name="connsiteX128" fmla="*/ 4666123 w 4885777"/>
              <a:gd name="connsiteY128" fmla="*/ 3285573 h 3481757"/>
              <a:gd name="connsiteX129" fmla="*/ 4647835 w 4885777"/>
              <a:gd name="connsiteY129" fmla="*/ 3340437 h 3481757"/>
              <a:gd name="connsiteX130" fmla="*/ 4629547 w 4885777"/>
              <a:gd name="connsiteY130" fmla="*/ 3367869 h 3481757"/>
              <a:gd name="connsiteX131" fmla="*/ 4547251 w 4885777"/>
              <a:gd name="connsiteY131" fmla="*/ 3431877 h 3481757"/>
              <a:gd name="connsiteX132" fmla="*/ 4455811 w 4885777"/>
              <a:gd name="connsiteY132" fmla="*/ 3459309 h 3481757"/>
              <a:gd name="connsiteX133" fmla="*/ 4309507 w 4885777"/>
              <a:gd name="connsiteY133" fmla="*/ 3450165 h 3481757"/>
              <a:gd name="connsiteX134" fmla="*/ 4282075 w 4885777"/>
              <a:gd name="connsiteY134" fmla="*/ 3431877 h 3481757"/>
              <a:gd name="connsiteX135" fmla="*/ 4254643 w 4885777"/>
              <a:gd name="connsiteY135" fmla="*/ 3422733 h 3481757"/>
              <a:gd name="connsiteX136" fmla="*/ 4163203 w 4885777"/>
              <a:gd name="connsiteY136" fmla="*/ 3377013 h 3481757"/>
              <a:gd name="connsiteX137" fmla="*/ 4080907 w 4885777"/>
              <a:gd name="connsiteY137" fmla="*/ 3340437 h 3481757"/>
              <a:gd name="connsiteX138" fmla="*/ 4026043 w 4885777"/>
              <a:gd name="connsiteY138" fmla="*/ 3322149 h 3481757"/>
              <a:gd name="connsiteX139" fmla="*/ 3998611 w 4885777"/>
              <a:gd name="connsiteY139" fmla="*/ 3313005 h 3481757"/>
              <a:gd name="connsiteX140" fmla="*/ 3962035 w 4885777"/>
              <a:gd name="connsiteY140" fmla="*/ 3303861 h 3481757"/>
              <a:gd name="connsiteX141" fmla="*/ 3898027 w 4885777"/>
              <a:gd name="connsiteY141" fmla="*/ 3267285 h 3481757"/>
              <a:gd name="connsiteX142" fmla="*/ 3870595 w 4885777"/>
              <a:gd name="connsiteY142" fmla="*/ 3258141 h 3481757"/>
              <a:gd name="connsiteX143" fmla="*/ 3815731 w 4885777"/>
              <a:gd name="connsiteY143" fmla="*/ 3221565 h 3481757"/>
              <a:gd name="connsiteX144" fmla="*/ 3760867 w 4885777"/>
              <a:gd name="connsiteY144" fmla="*/ 3194133 h 3481757"/>
              <a:gd name="connsiteX145" fmla="*/ 3733435 w 4885777"/>
              <a:gd name="connsiteY145" fmla="*/ 3184989 h 3481757"/>
              <a:gd name="connsiteX146" fmla="*/ 3706003 w 4885777"/>
              <a:gd name="connsiteY146" fmla="*/ 3166701 h 3481757"/>
              <a:gd name="connsiteX147" fmla="*/ 3651139 w 4885777"/>
              <a:gd name="connsiteY147" fmla="*/ 3148413 h 3481757"/>
              <a:gd name="connsiteX148" fmla="*/ 3596275 w 4885777"/>
              <a:gd name="connsiteY148" fmla="*/ 3111837 h 3481757"/>
              <a:gd name="connsiteX149" fmla="*/ 3568843 w 4885777"/>
              <a:gd name="connsiteY149" fmla="*/ 3084405 h 3481757"/>
              <a:gd name="connsiteX150" fmla="*/ 3541411 w 4885777"/>
              <a:gd name="connsiteY150" fmla="*/ 3066117 h 3481757"/>
              <a:gd name="connsiteX151" fmla="*/ 3504835 w 4885777"/>
              <a:gd name="connsiteY151" fmla="*/ 3038685 h 3481757"/>
              <a:gd name="connsiteX152" fmla="*/ 3449971 w 4885777"/>
              <a:gd name="connsiteY152" fmla="*/ 3011253 h 3481757"/>
              <a:gd name="connsiteX153" fmla="*/ 3422539 w 4885777"/>
              <a:gd name="connsiteY153" fmla="*/ 2992965 h 3481757"/>
              <a:gd name="connsiteX154" fmla="*/ 3376819 w 4885777"/>
              <a:gd name="connsiteY154" fmla="*/ 2956389 h 3481757"/>
              <a:gd name="connsiteX155" fmla="*/ 3321955 w 4885777"/>
              <a:gd name="connsiteY155" fmla="*/ 2919813 h 3481757"/>
              <a:gd name="connsiteX156" fmla="*/ 3294523 w 4885777"/>
              <a:gd name="connsiteY156" fmla="*/ 2901525 h 3481757"/>
              <a:gd name="connsiteX157" fmla="*/ 3239659 w 4885777"/>
              <a:gd name="connsiteY157" fmla="*/ 2883237 h 3481757"/>
              <a:gd name="connsiteX158" fmla="*/ 3065923 w 4885777"/>
              <a:gd name="connsiteY158" fmla="*/ 2901525 h 3481757"/>
              <a:gd name="connsiteX159" fmla="*/ 3001915 w 4885777"/>
              <a:gd name="connsiteY159" fmla="*/ 2938101 h 3481757"/>
              <a:gd name="connsiteX160" fmla="*/ 2974483 w 4885777"/>
              <a:gd name="connsiteY160" fmla="*/ 2947245 h 3481757"/>
              <a:gd name="connsiteX161" fmla="*/ 2919619 w 4885777"/>
              <a:gd name="connsiteY161" fmla="*/ 2974677 h 3481757"/>
              <a:gd name="connsiteX162" fmla="*/ 2892187 w 4885777"/>
              <a:gd name="connsiteY162" fmla="*/ 3002109 h 3481757"/>
              <a:gd name="connsiteX163" fmla="*/ 2837323 w 4885777"/>
              <a:gd name="connsiteY163" fmla="*/ 3020397 h 3481757"/>
              <a:gd name="connsiteX164" fmla="*/ 2773315 w 4885777"/>
              <a:gd name="connsiteY164" fmla="*/ 3038685 h 3481757"/>
              <a:gd name="connsiteX165" fmla="*/ 2681875 w 4885777"/>
              <a:gd name="connsiteY165" fmla="*/ 3020397 h 3481757"/>
              <a:gd name="connsiteX166" fmla="*/ 2636155 w 4885777"/>
              <a:gd name="connsiteY166" fmla="*/ 3011253 h 3481757"/>
              <a:gd name="connsiteX167" fmla="*/ 2581291 w 4885777"/>
              <a:gd name="connsiteY167" fmla="*/ 2992965 h 3481757"/>
              <a:gd name="connsiteX168" fmla="*/ 2517283 w 4885777"/>
              <a:gd name="connsiteY168" fmla="*/ 2983821 h 3481757"/>
              <a:gd name="connsiteX169" fmla="*/ 2462419 w 4885777"/>
              <a:gd name="connsiteY169" fmla="*/ 2965533 h 3481757"/>
              <a:gd name="connsiteX170" fmla="*/ 2407555 w 4885777"/>
              <a:gd name="connsiteY170" fmla="*/ 2928957 h 3481757"/>
              <a:gd name="connsiteX171" fmla="*/ 2380123 w 4885777"/>
              <a:gd name="connsiteY171" fmla="*/ 2910669 h 3481757"/>
              <a:gd name="connsiteX172" fmla="*/ 2352691 w 4885777"/>
              <a:gd name="connsiteY172" fmla="*/ 2901525 h 3481757"/>
              <a:gd name="connsiteX173" fmla="*/ 2288683 w 4885777"/>
              <a:gd name="connsiteY173" fmla="*/ 2892381 h 3481757"/>
              <a:gd name="connsiteX174" fmla="*/ 2242963 w 4885777"/>
              <a:gd name="connsiteY174" fmla="*/ 2883237 h 3481757"/>
              <a:gd name="connsiteX175" fmla="*/ 2124091 w 4885777"/>
              <a:gd name="connsiteY175" fmla="*/ 2892381 h 3481757"/>
              <a:gd name="connsiteX176" fmla="*/ 2050939 w 4885777"/>
              <a:gd name="connsiteY176" fmla="*/ 2919813 h 3481757"/>
              <a:gd name="connsiteX177" fmla="*/ 2023507 w 4885777"/>
              <a:gd name="connsiteY177" fmla="*/ 2928957 h 3481757"/>
              <a:gd name="connsiteX178" fmla="*/ 2005219 w 4885777"/>
              <a:gd name="connsiteY178" fmla="*/ 2956389 h 3481757"/>
              <a:gd name="connsiteX179" fmla="*/ 1977787 w 4885777"/>
              <a:gd name="connsiteY179" fmla="*/ 2974677 h 3481757"/>
              <a:gd name="connsiteX180" fmla="*/ 1968643 w 4885777"/>
              <a:gd name="connsiteY180" fmla="*/ 3011253 h 3481757"/>
              <a:gd name="connsiteX181" fmla="*/ 1959499 w 4885777"/>
              <a:gd name="connsiteY181" fmla="*/ 3038685 h 3481757"/>
              <a:gd name="connsiteX182" fmla="*/ 1941211 w 4885777"/>
              <a:gd name="connsiteY182" fmla="*/ 3066117 h 3481757"/>
              <a:gd name="connsiteX183" fmla="*/ 1913779 w 4885777"/>
              <a:gd name="connsiteY183" fmla="*/ 3139269 h 3481757"/>
              <a:gd name="connsiteX184" fmla="*/ 1904635 w 4885777"/>
              <a:gd name="connsiteY184" fmla="*/ 3276429 h 3481757"/>
              <a:gd name="connsiteX185" fmla="*/ 1895491 w 4885777"/>
              <a:gd name="connsiteY185" fmla="*/ 3303861 h 3481757"/>
              <a:gd name="connsiteX186" fmla="*/ 1868059 w 4885777"/>
              <a:gd name="connsiteY186" fmla="*/ 3322149 h 3481757"/>
              <a:gd name="connsiteX187" fmla="*/ 1849771 w 4885777"/>
              <a:gd name="connsiteY187" fmla="*/ 3349581 h 3481757"/>
              <a:gd name="connsiteX188" fmla="*/ 1794907 w 4885777"/>
              <a:gd name="connsiteY188" fmla="*/ 3367869 h 3481757"/>
              <a:gd name="connsiteX189" fmla="*/ 1767475 w 4885777"/>
              <a:gd name="connsiteY189" fmla="*/ 3377013 h 3481757"/>
              <a:gd name="connsiteX190" fmla="*/ 1740043 w 4885777"/>
              <a:gd name="connsiteY190" fmla="*/ 3386157 h 3481757"/>
              <a:gd name="connsiteX191" fmla="*/ 1703467 w 4885777"/>
              <a:gd name="connsiteY191" fmla="*/ 3395301 h 3481757"/>
              <a:gd name="connsiteX192" fmla="*/ 1374283 w 4885777"/>
              <a:gd name="connsiteY192" fmla="*/ 3386157 h 3481757"/>
              <a:gd name="connsiteX193" fmla="*/ 1282843 w 4885777"/>
              <a:gd name="connsiteY193" fmla="*/ 3377013 h 3481757"/>
              <a:gd name="connsiteX194" fmla="*/ 1191403 w 4885777"/>
              <a:gd name="connsiteY194" fmla="*/ 3358725 h 3481757"/>
              <a:gd name="connsiteX195" fmla="*/ 1063387 w 4885777"/>
              <a:gd name="connsiteY195" fmla="*/ 3367869 h 3481757"/>
              <a:gd name="connsiteX196" fmla="*/ 1026811 w 4885777"/>
              <a:gd name="connsiteY196" fmla="*/ 3377013 h 3481757"/>
              <a:gd name="connsiteX197" fmla="*/ 962803 w 4885777"/>
              <a:gd name="connsiteY197" fmla="*/ 3386157 h 3481757"/>
              <a:gd name="connsiteX198" fmla="*/ 871363 w 4885777"/>
              <a:gd name="connsiteY198" fmla="*/ 3413589 h 3481757"/>
              <a:gd name="connsiteX199" fmla="*/ 816499 w 4885777"/>
              <a:gd name="connsiteY199" fmla="*/ 3431877 h 3481757"/>
              <a:gd name="connsiteX200" fmla="*/ 789067 w 4885777"/>
              <a:gd name="connsiteY200" fmla="*/ 3441021 h 3481757"/>
              <a:gd name="connsiteX201" fmla="*/ 688483 w 4885777"/>
              <a:gd name="connsiteY201" fmla="*/ 3459309 h 3481757"/>
              <a:gd name="connsiteX202" fmla="*/ 651907 w 4885777"/>
              <a:gd name="connsiteY202" fmla="*/ 3477597 h 3481757"/>
              <a:gd name="connsiteX203" fmla="*/ 533035 w 4885777"/>
              <a:gd name="connsiteY203" fmla="*/ 3459309 h 3481757"/>
              <a:gd name="connsiteX204" fmla="*/ 441595 w 4885777"/>
              <a:gd name="connsiteY204" fmla="*/ 3395301 h 3481757"/>
              <a:gd name="connsiteX205" fmla="*/ 414163 w 4885777"/>
              <a:gd name="connsiteY205" fmla="*/ 3377013 h 3481757"/>
              <a:gd name="connsiteX206" fmla="*/ 386731 w 4885777"/>
              <a:gd name="connsiteY206" fmla="*/ 3322149 h 3481757"/>
              <a:gd name="connsiteX207" fmla="*/ 359299 w 4885777"/>
              <a:gd name="connsiteY207" fmla="*/ 3303861 h 3481757"/>
              <a:gd name="connsiteX208" fmla="*/ 331867 w 4885777"/>
              <a:gd name="connsiteY208" fmla="*/ 3248997 h 3481757"/>
              <a:gd name="connsiteX209" fmla="*/ 304435 w 4885777"/>
              <a:gd name="connsiteY209" fmla="*/ 3184989 h 3481757"/>
              <a:gd name="connsiteX210" fmla="*/ 267859 w 4885777"/>
              <a:gd name="connsiteY210" fmla="*/ 3130125 h 3481757"/>
              <a:gd name="connsiteX211" fmla="*/ 295291 w 4885777"/>
              <a:gd name="connsiteY211" fmla="*/ 3002109 h 3481757"/>
              <a:gd name="connsiteX212" fmla="*/ 313579 w 4885777"/>
              <a:gd name="connsiteY212" fmla="*/ 2974677 h 3481757"/>
              <a:gd name="connsiteX213" fmla="*/ 331867 w 4885777"/>
              <a:gd name="connsiteY213" fmla="*/ 2919813 h 3481757"/>
              <a:gd name="connsiteX214" fmla="*/ 377587 w 4885777"/>
              <a:gd name="connsiteY214" fmla="*/ 2864949 h 3481757"/>
              <a:gd name="connsiteX215" fmla="*/ 423307 w 4885777"/>
              <a:gd name="connsiteY215" fmla="*/ 2800941 h 3481757"/>
              <a:gd name="connsiteX216" fmla="*/ 441595 w 4885777"/>
              <a:gd name="connsiteY216" fmla="*/ 2746077 h 3481757"/>
              <a:gd name="connsiteX217" fmla="*/ 459883 w 4885777"/>
              <a:gd name="connsiteY217" fmla="*/ 2691213 h 3481757"/>
              <a:gd name="connsiteX218" fmla="*/ 469027 w 4885777"/>
              <a:gd name="connsiteY218" fmla="*/ 2663781 h 3481757"/>
              <a:gd name="connsiteX219" fmla="*/ 505603 w 4885777"/>
              <a:gd name="connsiteY219" fmla="*/ 2608917 h 3481757"/>
              <a:gd name="connsiteX220" fmla="*/ 523891 w 4885777"/>
              <a:gd name="connsiteY220" fmla="*/ 2581485 h 3481757"/>
              <a:gd name="connsiteX221" fmla="*/ 551323 w 4885777"/>
              <a:gd name="connsiteY221" fmla="*/ 2526621 h 3481757"/>
              <a:gd name="connsiteX222" fmla="*/ 533035 w 4885777"/>
              <a:gd name="connsiteY222" fmla="*/ 2444325 h 3481757"/>
              <a:gd name="connsiteX223" fmla="*/ 478171 w 4885777"/>
              <a:gd name="connsiteY223" fmla="*/ 2380317 h 3481757"/>
              <a:gd name="connsiteX224" fmla="*/ 441595 w 4885777"/>
              <a:gd name="connsiteY224" fmla="*/ 2325453 h 3481757"/>
              <a:gd name="connsiteX225" fmla="*/ 414163 w 4885777"/>
              <a:gd name="connsiteY225" fmla="*/ 2252301 h 3481757"/>
              <a:gd name="connsiteX226" fmla="*/ 395875 w 4885777"/>
              <a:gd name="connsiteY226" fmla="*/ 2197437 h 3481757"/>
              <a:gd name="connsiteX227" fmla="*/ 386731 w 4885777"/>
              <a:gd name="connsiteY227" fmla="*/ 2170005 h 3481757"/>
              <a:gd name="connsiteX228" fmla="*/ 350155 w 4885777"/>
              <a:gd name="connsiteY228" fmla="*/ 2105997 h 3481757"/>
              <a:gd name="connsiteX229" fmla="*/ 331867 w 4885777"/>
              <a:gd name="connsiteY229" fmla="*/ 2069421 h 3481757"/>
              <a:gd name="connsiteX230" fmla="*/ 313579 w 4885777"/>
              <a:gd name="connsiteY230" fmla="*/ 2041989 h 3481757"/>
              <a:gd name="connsiteX231" fmla="*/ 304435 w 4885777"/>
              <a:gd name="connsiteY231" fmla="*/ 2014557 h 3481757"/>
              <a:gd name="connsiteX232" fmla="*/ 286147 w 4885777"/>
              <a:gd name="connsiteY232" fmla="*/ 1987125 h 3481757"/>
              <a:gd name="connsiteX233" fmla="*/ 231283 w 4885777"/>
              <a:gd name="connsiteY233" fmla="*/ 1895685 h 3481757"/>
              <a:gd name="connsiteX234" fmla="*/ 158131 w 4885777"/>
              <a:gd name="connsiteY234" fmla="*/ 1785957 h 3481757"/>
              <a:gd name="connsiteX235" fmla="*/ 139843 w 4885777"/>
              <a:gd name="connsiteY235" fmla="*/ 1758525 h 3481757"/>
              <a:gd name="connsiteX236" fmla="*/ 112411 w 4885777"/>
              <a:gd name="connsiteY236" fmla="*/ 1740237 h 3481757"/>
              <a:gd name="connsiteX237" fmla="*/ 84979 w 4885777"/>
              <a:gd name="connsiteY237" fmla="*/ 1685373 h 3481757"/>
              <a:gd name="connsiteX238" fmla="*/ 75835 w 4885777"/>
              <a:gd name="connsiteY238" fmla="*/ 1657941 h 3481757"/>
              <a:gd name="connsiteX239" fmla="*/ 57547 w 4885777"/>
              <a:gd name="connsiteY239" fmla="*/ 1621365 h 3481757"/>
              <a:gd name="connsiteX240" fmla="*/ 30115 w 4885777"/>
              <a:gd name="connsiteY240" fmla="*/ 1548213 h 3481757"/>
              <a:gd name="connsiteX241" fmla="*/ 20971 w 4885777"/>
              <a:gd name="connsiteY241" fmla="*/ 1502493 h 3481757"/>
              <a:gd name="connsiteX242" fmla="*/ 2683 w 4885777"/>
              <a:gd name="connsiteY242" fmla="*/ 1475061 h 3481757"/>
              <a:gd name="connsiteX243" fmla="*/ 11827 w 4885777"/>
              <a:gd name="connsiteY243" fmla="*/ 1273893 h 3481757"/>
              <a:gd name="connsiteX244" fmla="*/ 39259 w 4885777"/>
              <a:gd name="connsiteY244" fmla="*/ 1219029 h 3481757"/>
              <a:gd name="connsiteX245" fmla="*/ 48403 w 4885777"/>
              <a:gd name="connsiteY245" fmla="*/ 1191597 h 3481757"/>
              <a:gd name="connsiteX246" fmla="*/ 75835 w 4885777"/>
              <a:gd name="connsiteY246" fmla="*/ 1164165 h 3481757"/>
              <a:gd name="connsiteX247" fmla="*/ 94123 w 4885777"/>
              <a:gd name="connsiteY247" fmla="*/ 1127589 h 3481757"/>
              <a:gd name="connsiteX248" fmla="*/ 121555 w 4885777"/>
              <a:gd name="connsiteY248" fmla="*/ 1100157 h 3481757"/>
              <a:gd name="connsiteX249" fmla="*/ 185563 w 4885777"/>
              <a:gd name="connsiteY249" fmla="*/ 1027005 h 3481757"/>
              <a:gd name="connsiteX250" fmla="*/ 194707 w 4885777"/>
              <a:gd name="connsiteY250" fmla="*/ 999573 h 3481757"/>
              <a:gd name="connsiteX251" fmla="*/ 240427 w 4885777"/>
              <a:gd name="connsiteY251" fmla="*/ 944709 h 3481757"/>
              <a:gd name="connsiteX252" fmla="*/ 249571 w 4885777"/>
              <a:gd name="connsiteY252" fmla="*/ 917277 h 3481757"/>
              <a:gd name="connsiteX253" fmla="*/ 304435 w 4885777"/>
              <a:gd name="connsiteY253" fmla="*/ 880701 h 3481757"/>
              <a:gd name="connsiteX254" fmla="*/ 331867 w 4885777"/>
              <a:gd name="connsiteY254" fmla="*/ 853269 h 348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4885777" h="3481757">
                <a:moveTo>
                  <a:pt x="331867" y="853269"/>
                </a:moveTo>
                <a:cubicBezTo>
                  <a:pt x="386731" y="850221"/>
                  <a:pt x="441758" y="849335"/>
                  <a:pt x="496459" y="844125"/>
                </a:cubicBezTo>
                <a:cubicBezTo>
                  <a:pt x="506054" y="843211"/>
                  <a:pt x="515871" y="840328"/>
                  <a:pt x="523891" y="834981"/>
                </a:cubicBezTo>
                <a:cubicBezTo>
                  <a:pt x="539058" y="824870"/>
                  <a:pt x="561177" y="796985"/>
                  <a:pt x="569611" y="780117"/>
                </a:cubicBezTo>
                <a:cubicBezTo>
                  <a:pt x="573922" y="771496"/>
                  <a:pt x="575707" y="761829"/>
                  <a:pt x="578755" y="752685"/>
                </a:cubicBezTo>
                <a:cubicBezTo>
                  <a:pt x="574764" y="700802"/>
                  <a:pt x="571540" y="625171"/>
                  <a:pt x="560467" y="569805"/>
                </a:cubicBezTo>
                <a:cubicBezTo>
                  <a:pt x="558577" y="560354"/>
                  <a:pt x="554371" y="551517"/>
                  <a:pt x="551323" y="542373"/>
                </a:cubicBezTo>
                <a:cubicBezTo>
                  <a:pt x="565221" y="458987"/>
                  <a:pt x="554604" y="505098"/>
                  <a:pt x="587899" y="405213"/>
                </a:cubicBezTo>
                <a:cubicBezTo>
                  <a:pt x="590947" y="396069"/>
                  <a:pt x="591696" y="385801"/>
                  <a:pt x="597043" y="377781"/>
                </a:cubicBezTo>
                <a:cubicBezTo>
                  <a:pt x="609235" y="359493"/>
                  <a:pt x="618077" y="338459"/>
                  <a:pt x="633619" y="322917"/>
                </a:cubicBezTo>
                <a:cubicBezTo>
                  <a:pt x="642763" y="313773"/>
                  <a:pt x="653112" y="305693"/>
                  <a:pt x="661051" y="295485"/>
                </a:cubicBezTo>
                <a:cubicBezTo>
                  <a:pt x="674545" y="278135"/>
                  <a:pt x="682085" y="256163"/>
                  <a:pt x="697627" y="240621"/>
                </a:cubicBezTo>
                <a:cubicBezTo>
                  <a:pt x="706771" y="231477"/>
                  <a:pt x="716780" y="223123"/>
                  <a:pt x="725059" y="213189"/>
                </a:cubicBezTo>
                <a:cubicBezTo>
                  <a:pt x="732094" y="204746"/>
                  <a:pt x="736046" y="193971"/>
                  <a:pt x="743347" y="185757"/>
                </a:cubicBezTo>
                <a:cubicBezTo>
                  <a:pt x="762734" y="163946"/>
                  <a:pt x="795068" y="127892"/>
                  <a:pt x="825643" y="112605"/>
                </a:cubicBezTo>
                <a:cubicBezTo>
                  <a:pt x="834264" y="108294"/>
                  <a:pt x="843931" y="106509"/>
                  <a:pt x="853075" y="103461"/>
                </a:cubicBezTo>
                <a:cubicBezTo>
                  <a:pt x="965851" y="106509"/>
                  <a:pt x="1078714" y="107239"/>
                  <a:pt x="1191403" y="112605"/>
                </a:cubicBezTo>
                <a:cubicBezTo>
                  <a:pt x="1224866" y="114198"/>
                  <a:pt x="1235842" y="122689"/>
                  <a:pt x="1264555" y="130893"/>
                </a:cubicBezTo>
                <a:cubicBezTo>
                  <a:pt x="1287756" y="137522"/>
                  <a:pt x="1306639" y="139785"/>
                  <a:pt x="1328563" y="149181"/>
                </a:cubicBezTo>
                <a:cubicBezTo>
                  <a:pt x="1407658" y="183079"/>
                  <a:pt x="1328238" y="155169"/>
                  <a:pt x="1392571" y="176613"/>
                </a:cubicBezTo>
                <a:cubicBezTo>
                  <a:pt x="1404763" y="185757"/>
                  <a:pt x="1416746" y="195187"/>
                  <a:pt x="1429147" y="204045"/>
                </a:cubicBezTo>
                <a:cubicBezTo>
                  <a:pt x="1438090" y="210433"/>
                  <a:pt x="1448136" y="215298"/>
                  <a:pt x="1456579" y="222333"/>
                </a:cubicBezTo>
                <a:cubicBezTo>
                  <a:pt x="1526985" y="281005"/>
                  <a:pt x="1443335" y="222647"/>
                  <a:pt x="1511443" y="268053"/>
                </a:cubicBezTo>
                <a:cubicBezTo>
                  <a:pt x="1532779" y="300057"/>
                  <a:pt x="1538875" y="316821"/>
                  <a:pt x="1584595" y="332061"/>
                </a:cubicBezTo>
                <a:cubicBezTo>
                  <a:pt x="1602883" y="338157"/>
                  <a:pt x="1623419" y="339656"/>
                  <a:pt x="1639459" y="350349"/>
                </a:cubicBezTo>
                <a:cubicBezTo>
                  <a:pt x="1648603" y="356445"/>
                  <a:pt x="1656848" y="364174"/>
                  <a:pt x="1666891" y="368637"/>
                </a:cubicBezTo>
                <a:cubicBezTo>
                  <a:pt x="1684507" y="376466"/>
                  <a:pt x="1703467" y="380829"/>
                  <a:pt x="1721755" y="386925"/>
                </a:cubicBezTo>
                <a:lnTo>
                  <a:pt x="1749187" y="396069"/>
                </a:lnTo>
                <a:lnTo>
                  <a:pt x="1776619" y="405213"/>
                </a:lnTo>
                <a:cubicBezTo>
                  <a:pt x="1822339" y="402165"/>
                  <a:pt x="1869176" y="406564"/>
                  <a:pt x="1913779" y="396069"/>
                </a:cubicBezTo>
                <a:cubicBezTo>
                  <a:pt x="1924477" y="393552"/>
                  <a:pt x="1927604" y="378680"/>
                  <a:pt x="1932067" y="368637"/>
                </a:cubicBezTo>
                <a:cubicBezTo>
                  <a:pt x="1939896" y="351021"/>
                  <a:pt x="1944259" y="332061"/>
                  <a:pt x="1950355" y="313773"/>
                </a:cubicBezTo>
                <a:lnTo>
                  <a:pt x="1959499" y="286341"/>
                </a:lnTo>
                <a:cubicBezTo>
                  <a:pt x="1962547" y="277197"/>
                  <a:pt x="1966753" y="268360"/>
                  <a:pt x="1968643" y="258909"/>
                </a:cubicBezTo>
                <a:cubicBezTo>
                  <a:pt x="1971691" y="243669"/>
                  <a:pt x="1974416" y="228361"/>
                  <a:pt x="1977787" y="213189"/>
                </a:cubicBezTo>
                <a:cubicBezTo>
                  <a:pt x="1980513" y="200921"/>
                  <a:pt x="1983320" y="188650"/>
                  <a:pt x="1986931" y="176613"/>
                </a:cubicBezTo>
                <a:cubicBezTo>
                  <a:pt x="1996059" y="146186"/>
                  <a:pt x="2012895" y="86152"/>
                  <a:pt x="2041795" y="66885"/>
                </a:cubicBezTo>
                <a:cubicBezTo>
                  <a:pt x="2060083" y="54693"/>
                  <a:pt x="2075807" y="37260"/>
                  <a:pt x="2096659" y="30309"/>
                </a:cubicBezTo>
                <a:cubicBezTo>
                  <a:pt x="2136013" y="17191"/>
                  <a:pt x="2114740" y="23503"/>
                  <a:pt x="2160667" y="12021"/>
                </a:cubicBezTo>
                <a:cubicBezTo>
                  <a:pt x="2236233" y="37210"/>
                  <a:pt x="2117890" y="0"/>
                  <a:pt x="2279539" y="30309"/>
                </a:cubicBezTo>
                <a:cubicBezTo>
                  <a:pt x="2355029" y="44463"/>
                  <a:pt x="2312548" y="42242"/>
                  <a:pt x="2361835" y="66885"/>
                </a:cubicBezTo>
                <a:cubicBezTo>
                  <a:pt x="2384031" y="77983"/>
                  <a:pt x="2412033" y="78913"/>
                  <a:pt x="2434987" y="85173"/>
                </a:cubicBezTo>
                <a:cubicBezTo>
                  <a:pt x="2453585" y="90245"/>
                  <a:pt x="2471149" y="98786"/>
                  <a:pt x="2489851" y="103461"/>
                </a:cubicBezTo>
                <a:cubicBezTo>
                  <a:pt x="2514235" y="109557"/>
                  <a:pt x="2539158" y="113801"/>
                  <a:pt x="2563003" y="121749"/>
                </a:cubicBezTo>
                <a:cubicBezTo>
                  <a:pt x="2572147" y="124797"/>
                  <a:pt x="2580952" y="129169"/>
                  <a:pt x="2590435" y="130893"/>
                </a:cubicBezTo>
                <a:cubicBezTo>
                  <a:pt x="2614612" y="135289"/>
                  <a:pt x="2639348" y="135997"/>
                  <a:pt x="2663587" y="140037"/>
                </a:cubicBezTo>
                <a:cubicBezTo>
                  <a:pt x="2675983" y="142103"/>
                  <a:pt x="2687798" y="146933"/>
                  <a:pt x="2700163" y="149181"/>
                </a:cubicBezTo>
                <a:cubicBezTo>
                  <a:pt x="2721368" y="153036"/>
                  <a:pt x="2742869" y="155048"/>
                  <a:pt x="2764171" y="158325"/>
                </a:cubicBezTo>
                <a:cubicBezTo>
                  <a:pt x="2782496" y="161144"/>
                  <a:pt x="2800608" y="165422"/>
                  <a:pt x="2819035" y="167469"/>
                </a:cubicBezTo>
                <a:cubicBezTo>
                  <a:pt x="2855513" y="171522"/>
                  <a:pt x="2892187" y="173565"/>
                  <a:pt x="2928763" y="176613"/>
                </a:cubicBezTo>
                <a:cubicBezTo>
                  <a:pt x="3025669" y="200839"/>
                  <a:pt x="2881517" y="166360"/>
                  <a:pt x="3038491" y="194901"/>
                </a:cubicBezTo>
                <a:cubicBezTo>
                  <a:pt x="3047974" y="196625"/>
                  <a:pt x="3056472" y="202155"/>
                  <a:pt x="3065923" y="204045"/>
                </a:cubicBezTo>
                <a:cubicBezTo>
                  <a:pt x="3102283" y="211317"/>
                  <a:pt x="3139075" y="216237"/>
                  <a:pt x="3175651" y="222333"/>
                </a:cubicBezTo>
                <a:cubicBezTo>
                  <a:pt x="3193939" y="225381"/>
                  <a:pt x="3212926" y="225614"/>
                  <a:pt x="3230515" y="231477"/>
                </a:cubicBezTo>
                <a:cubicBezTo>
                  <a:pt x="3289371" y="251096"/>
                  <a:pt x="3227704" y="232532"/>
                  <a:pt x="3331099" y="249765"/>
                </a:cubicBezTo>
                <a:cubicBezTo>
                  <a:pt x="3450899" y="269732"/>
                  <a:pt x="3271076" y="247722"/>
                  <a:pt x="3413395" y="268053"/>
                </a:cubicBezTo>
                <a:cubicBezTo>
                  <a:pt x="3440718" y="271956"/>
                  <a:pt x="3468259" y="274149"/>
                  <a:pt x="3495691" y="277197"/>
                </a:cubicBezTo>
                <a:cubicBezTo>
                  <a:pt x="3504835" y="280245"/>
                  <a:pt x="3513824" y="283805"/>
                  <a:pt x="3523123" y="286341"/>
                </a:cubicBezTo>
                <a:cubicBezTo>
                  <a:pt x="3547372" y="292954"/>
                  <a:pt x="3572430" y="296681"/>
                  <a:pt x="3596275" y="304629"/>
                </a:cubicBezTo>
                <a:cubicBezTo>
                  <a:pt x="3605419" y="307677"/>
                  <a:pt x="3615086" y="309462"/>
                  <a:pt x="3623707" y="313773"/>
                </a:cubicBezTo>
                <a:cubicBezTo>
                  <a:pt x="3657761" y="330800"/>
                  <a:pt x="3648237" y="334214"/>
                  <a:pt x="3678571" y="359493"/>
                </a:cubicBezTo>
                <a:cubicBezTo>
                  <a:pt x="3730405" y="402688"/>
                  <a:pt x="3679974" y="351351"/>
                  <a:pt x="3742579" y="396069"/>
                </a:cubicBezTo>
                <a:cubicBezTo>
                  <a:pt x="3753102" y="403585"/>
                  <a:pt x="3759803" y="415562"/>
                  <a:pt x="3770011" y="423501"/>
                </a:cubicBezTo>
                <a:cubicBezTo>
                  <a:pt x="3826669" y="467568"/>
                  <a:pt x="3814840" y="447556"/>
                  <a:pt x="3861451" y="487509"/>
                </a:cubicBezTo>
                <a:cubicBezTo>
                  <a:pt x="3871269" y="495925"/>
                  <a:pt x="3878123" y="507768"/>
                  <a:pt x="3888883" y="514941"/>
                </a:cubicBezTo>
                <a:cubicBezTo>
                  <a:pt x="3896903" y="520288"/>
                  <a:pt x="3907889" y="519404"/>
                  <a:pt x="3916315" y="524085"/>
                </a:cubicBezTo>
                <a:cubicBezTo>
                  <a:pt x="3935528" y="534759"/>
                  <a:pt x="3951520" y="550831"/>
                  <a:pt x="3971179" y="560661"/>
                </a:cubicBezTo>
                <a:cubicBezTo>
                  <a:pt x="3983371" y="566757"/>
                  <a:pt x="3996066" y="571936"/>
                  <a:pt x="4007755" y="578949"/>
                </a:cubicBezTo>
                <a:cubicBezTo>
                  <a:pt x="4026602" y="590257"/>
                  <a:pt x="4044331" y="603333"/>
                  <a:pt x="4062619" y="615525"/>
                </a:cubicBezTo>
                <a:lnTo>
                  <a:pt x="4090051" y="633813"/>
                </a:lnTo>
                <a:cubicBezTo>
                  <a:pt x="4099195" y="639909"/>
                  <a:pt x="4108691" y="645507"/>
                  <a:pt x="4117483" y="652101"/>
                </a:cubicBezTo>
                <a:cubicBezTo>
                  <a:pt x="4129675" y="661245"/>
                  <a:pt x="4141136" y="671456"/>
                  <a:pt x="4154059" y="679533"/>
                </a:cubicBezTo>
                <a:cubicBezTo>
                  <a:pt x="4179886" y="695675"/>
                  <a:pt x="4191400" y="698076"/>
                  <a:pt x="4218067" y="706965"/>
                </a:cubicBezTo>
                <a:cubicBezTo>
                  <a:pt x="4248171" y="737069"/>
                  <a:pt x="4256614" y="749098"/>
                  <a:pt x="4300363" y="770973"/>
                </a:cubicBezTo>
                <a:cubicBezTo>
                  <a:pt x="4312555" y="777069"/>
                  <a:pt x="4325380" y="782037"/>
                  <a:pt x="4336939" y="789261"/>
                </a:cubicBezTo>
                <a:cubicBezTo>
                  <a:pt x="4382813" y="817932"/>
                  <a:pt x="4372784" y="825471"/>
                  <a:pt x="4428379" y="853269"/>
                </a:cubicBezTo>
                <a:cubicBezTo>
                  <a:pt x="4549686" y="913923"/>
                  <a:pt x="4398205" y="840337"/>
                  <a:pt x="4492387" y="880701"/>
                </a:cubicBezTo>
                <a:cubicBezTo>
                  <a:pt x="4504916" y="886071"/>
                  <a:pt x="4517274" y="891976"/>
                  <a:pt x="4528963" y="898989"/>
                </a:cubicBezTo>
                <a:cubicBezTo>
                  <a:pt x="4547810" y="910297"/>
                  <a:pt x="4562504" y="930234"/>
                  <a:pt x="4583827" y="935565"/>
                </a:cubicBezTo>
                <a:lnTo>
                  <a:pt x="4620403" y="944709"/>
                </a:lnTo>
                <a:cubicBezTo>
                  <a:pt x="4650459" y="964747"/>
                  <a:pt x="4642141" y="962677"/>
                  <a:pt x="4675267" y="972141"/>
                </a:cubicBezTo>
                <a:cubicBezTo>
                  <a:pt x="4697630" y="978530"/>
                  <a:pt x="4750409" y="988708"/>
                  <a:pt x="4766707" y="999573"/>
                </a:cubicBezTo>
                <a:cubicBezTo>
                  <a:pt x="4829591" y="1041496"/>
                  <a:pt x="4800719" y="1029198"/>
                  <a:pt x="4849003" y="1045293"/>
                </a:cubicBezTo>
                <a:cubicBezTo>
                  <a:pt x="4855099" y="1054437"/>
                  <a:pt x="4862962" y="1062624"/>
                  <a:pt x="4867291" y="1072725"/>
                </a:cubicBezTo>
                <a:cubicBezTo>
                  <a:pt x="4872241" y="1084276"/>
                  <a:pt x="4872983" y="1097217"/>
                  <a:pt x="4876435" y="1109301"/>
                </a:cubicBezTo>
                <a:cubicBezTo>
                  <a:pt x="4879083" y="1118569"/>
                  <a:pt x="4882531" y="1127589"/>
                  <a:pt x="4885579" y="1136733"/>
                </a:cubicBezTo>
                <a:cubicBezTo>
                  <a:pt x="4882531" y="1155021"/>
                  <a:pt x="4885777" y="1175582"/>
                  <a:pt x="4876435" y="1191597"/>
                </a:cubicBezTo>
                <a:cubicBezTo>
                  <a:pt x="4849875" y="1237128"/>
                  <a:pt x="4824706" y="1244893"/>
                  <a:pt x="4784995" y="1264749"/>
                </a:cubicBezTo>
                <a:cubicBezTo>
                  <a:pt x="4778899" y="1273893"/>
                  <a:pt x="4774978" y="1284944"/>
                  <a:pt x="4766707" y="1292181"/>
                </a:cubicBezTo>
                <a:cubicBezTo>
                  <a:pt x="4728009" y="1326042"/>
                  <a:pt x="4722088" y="1325342"/>
                  <a:pt x="4684411" y="1337901"/>
                </a:cubicBezTo>
                <a:cubicBezTo>
                  <a:pt x="4672219" y="1347045"/>
                  <a:pt x="4661466" y="1358517"/>
                  <a:pt x="4647835" y="1365333"/>
                </a:cubicBezTo>
                <a:cubicBezTo>
                  <a:pt x="4568721" y="1404890"/>
                  <a:pt x="4440530" y="1389973"/>
                  <a:pt x="4373515" y="1392765"/>
                </a:cubicBezTo>
                <a:cubicBezTo>
                  <a:pt x="4364371" y="1398861"/>
                  <a:pt x="4352948" y="1402471"/>
                  <a:pt x="4346083" y="1411053"/>
                </a:cubicBezTo>
                <a:cubicBezTo>
                  <a:pt x="4295606" y="1474149"/>
                  <a:pt x="4388123" y="1404362"/>
                  <a:pt x="4309507" y="1456773"/>
                </a:cubicBezTo>
                <a:lnTo>
                  <a:pt x="4291219" y="1511637"/>
                </a:lnTo>
                <a:cubicBezTo>
                  <a:pt x="4283782" y="1533948"/>
                  <a:pt x="4281513" y="1548775"/>
                  <a:pt x="4263787" y="1566501"/>
                </a:cubicBezTo>
                <a:cubicBezTo>
                  <a:pt x="4256016" y="1574272"/>
                  <a:pt x="4246398" y="1580326"/>
                  <a:pt x="4236355" y="1584789"/>
                </a:cubicBezTo>
                <a:cubicBezTo>
                  <a:pt x="4157635" y="1619776"/>
                  <a:pt x="4107002" y="1606997"/>
                  <a:pt x="4007755" y="1612221"/>
                </a:cubicBezTo>
                <a:cubicBezTo>
                  <a:pt x="3998611" y="1618317"/>
                  <a:pt x="3990153" y="1625594"/>
                  <a:pt x="3980323" y="1630509"/>
                </a:cubicBezTo>
                <a:cubicBezTo>
                  <a:pt x="3904607" y="1668367"/>
                  <a:pt x="4004075" y="1605530"/>
                  <a:pt x="3925459" y="1657941"/>
                </a:cubicBezTo>
                <a:cubicBezTo>
                  <a:pt x="3904837" y="1719806"/>
                  <a:pt x="3911083" y="1689240"/>
                  <a:pt x="3925459" y="1804245"/>
                </a:cubicBezTo>
                <a:cubicBezTo>
                  <a:pt x="3926655" y="1813809"/>
                  <a:pt x="3930292" y="1823056"/>
                  <a:pt x="3934603" y="1831677"/>
                </a:cubicBezTo>
                <a:cubicBezTo>
                  <a:pt x="3939518" y="1841507"/>
                  <a:pt x="3947976" y="1849279"/>
                  <a:pt x="3952891" y="1859109"/>
                </a:cubicBezTo>
                <a:cubicBezTo>
                  <a:pt x="3974975" y="1903276"/>
                  <a:pt x="3943224" y="1874000"/>
                  <a:pt x="3989467" y="1904829"/>
                </a:cubicBezTo>
                <a:cubicBezTo>
                  <a:pt x="4032139" y="1968837"/>
                  <a:pt x="4007755" y="1947501"/>
                  <a:pt x="4053475" y="1977981"/>
                </a:cubicBezTo>
                <a:cubicBezTo>
                  <a:pt x="4060912" y="2000292"/>
                  <a:pt x="4063181" y="2015119"/>
                  <a:pt x="4080907" y="2032845"/>
                </a:cubicBezTo>
                <a:cubicBezTo>
                  <a:pt x="4088678" y="2040616"/>
                  <a:pt x="4099195" y="2045037"/>
                  <a:pt x="4108339" y="2051133"/>
                </a:cubicBezTo>
                <a:cubicBezTo>
                  <a:pt x="4114435" y="2060277"/>
                  <a:pt x="4118856" y="2070794"/>
                  <a:pt x="4126627" y="2078565"/>
                </a:cubicBezTo>
                <a:cubicBezTo>
                  <a:pt x="4134398" y="2086336"/>
                  <a:pt x="4147194" y="2088271"/>
                  <a:pt x="4154059" y="2096853"/>
                </a:cubicBezTo>
                <a:cubicBezTo>
                  <a:pt x="4204536" y="2159949"/>
                  <a:pt x="4112019" y="2090162"/>
                  <a:pt x="4190635" y="2142573"/>
                </a:cubicBezTo>
                <a:cubicBezTo>
                  <a:pt x="4202827" y="2160861"/>
                  <a:pt x="4209627" y="2184249"/>
                  <a:pt x="4227211" y="2197437"/>
                </a:cubicBezTo>
                <a:cubicBezTo>
                  <a:pt x="4272579" y="2231463"/>
                  <a:pt x="4251107" y="2216415"/>
                  <a:pt x="4291219" y="2243157"/>
                </a:cubicBezTo>
                <a:cubicBezTo>
                  <a:pt x="4294267" y="2252301"/>
                  <a:pt x="4295016" y="2262569"/>
                  <a:pt x="4300363" y="2270589"/>
                </a:cubicBezTo>
                <a:cubicBezTo>
                  <a:pt x="4314444" y="2291711"/>
                  <a:pt x="4334985" y="2302815"/>
                  <a:pt x="4355227" y="2316309"/>
                </a:cubicBezTo>
                <a:cubicBezTo>
                  <a:pt x="4358275" y="2325453"/>
                  <a:pt x="4360060" y="2335120"/>
                  <a:pt x="4364371" y="2343741"/>
                </a:cubicBezTo>
                <a:cubicBezTo>
                  <a:pt x="4397363" y="2409724"/>
                  <a:pt x="4368885" y="2327594"/>
                  <a:pt x="4400947" y="2407749"/>
                </a:cubicBezTo>
                <a:cubicBezTo>
                  <a:pt x="4408106" y="2425647"/>
                  <a:pt x="4408542" y="2446573"/>
                  <a:pt x="4419235" y="2462613"/>
                </a:cubicBezTo>
                <a:cubicBezTo>
                  <a:pt x="4431427" y="2480901"/>
                  <a:pt x="4445981" y="2497818"/>
                  <a:pt x="4455811" y="2517477"/>
                </a:cubicBezTo>
                <a:cubicBezTo>
                  <a:pt x="4461907" y="2529669"/>
                  <a:pt x="4466875" y="2542494"/>
                  <a:pt x="4474099" y="2554053"/>
                </a:cubicBezTo>
                <a:cubicBezTo>
                  <a:pt x="4482176" y="2566976"/>
                  <a:pt x="4492673" y="2578228"/>
                  <a:pt x="4501531" y="2590629"/>
                </a:cubicBezTo>
                <a:cubicBezTo>
                  <a:pt x="4520400" y="2617045"/>
                  <a:pt x="4519806" y="2624147"/>
                  <a:pt x="4547251" y="2645493"/>
                </a:cubicBezTo>
                <a:cubicBezTo>
                  <a:pt x="4629547" y="2709501"/>
                  <a:pt x="4574683" y="2659209"/>
                  <a:pt x="4629547" y="2700357"/>
                </a:cubicBezTo>
                <a:cubicBezTo>
                  <a:pt x="4641739" y="2709501"/>
                  <a:pt x="4653638" y="2719049"/>
                  <a:pt x="4666123" y="2727789"/>
                </a:cubicBezTo>
                <a:cubicBezTo>
                  <a:pt x="4684129" y="2740393"/>
                  <a:pt x="4720987" y="2764365"/>
                  <a:pt x="4720987" y="2764365"/>
                </a:cubicBezTo>
                <a:cubicBezTo>
                  <a:pt x="4762910" y="2827249"/>
                  <a:pt x="4750612" y="2798377"/>
                  <a:pt x="4766707" y="2846661"/>
                </a:cubicBezTo>
                <a:cubicBezTo>
                  <a:pt x="4763659" y="2947245"/>
                  <a:pt x="4770360" y="3048600"/>
                  <a:pt x="4757563" y="3148413"/>
                </a:cubicBezTo>
                <a:cubicBezTo>
                  <a:pt x="4754768" y="3170214"/>
                  <a:pt x="4727938" y="3182425"/>
                  <a:pt x="4720987" y="3203277"/>
                </a:cubicBezTo>
                <a:cubicBezTo>
                  <a:pt x="4717939" y="3212421"/>
                  <a:pt x="4716154" y="3222088"/>
                  <a:pt x="4711843" y="3230709"/>
                </a:cubicBezTo>
                <a:cubicBezTo>
                  <a:pt x="4699112" y="3256170"/>
                  <a:pt x="4686346" y="3265350"/>
                  <a:pt x="4666123" y="3285573"/>
                </a:cubicBezTo>
                <a:cubicBezTo>
                  <a:pt x="4660027" y="3303861"/>
                  <a:pt x="4658528" y="3324397"/>
                  <a:pt x="4647835" y="3340437"/>
                </a:cubicBezTo>
                <a:cubicBezTo>
                  <a:pt x="4641739" y="3349581"/>
                  <a:pt x="4636582" y="3359426"/>
                  <a:pt x="4629547" y="3367869"/>
                </a:cubicBezTo>
                <a:cubicBezTo>
                  <a:pt x="4611340" y="3389717"/>
                  <a:pt x="4570779" y="3424034"/>
                  <a:pt x="4547251" y="3431877"/>
                </a:cubicBezTo>
                <a:cubicBezTo>
                  <a:pt x="4480465" y="3454139"/>
                  <a:pt x="4511089" y="3445490"/>
                  <a:pt x="4455811" y="3459309"/>
                </a:cubicBezTo>
                <a:cubicBezTo>
                  <a:pt x="4407043" y="3456261"/>
                  <a:pt x="4357772" y="3457786"/>
                  <a:pt x="4309507" y="3450165"/>
                </a:cubicBezTo>
                <a:cubicBezTo>
                  <a:pt x="4298652" y="3448451"/>
                  <a:pt x="4291905" y="3436792"/>
                  <a:pt x="4282075" y="3431877"/>
                </a:cubicBezTo>
                <a:cubicBezTo>
                  <a:pt x="4273454" y="3427566"/>
                  <a:pt x="4263069" y="3427414"/>
                  <a:pt x="4254643" y="3422733"/>
                </a:cubicBezTo>
                <a:cubicBezTo>
                  <a:pt x="4165570" y="3373248"/>
                  <a:pt x="4234683" y="3394883"/>
                  <a:pt x="4163203" y="3377013"/>
                </a:cubicBezTo>
                <a:cubicBezTo>
                  <a:pt x="4119731" y="3348032"/>
                  <a:pt x="4146197" y="3362200"/>
                  <a:pt x="4080907" y="3340437"/>
                </a:cubicBezTo>
                <a:lnTo>
                  <a:pt x="4026043" y="3322149"/>
                </a:lnTo>
                <a:cubicBezTo>
                  <a:pt x="4016899" y="3319101"/>
                  <a:pt x="4007962" y="3315343"/>
                  <a:pt x="3998611" y="3313005"/>
                </a:cubicBezTo>
                <a:lnTo>
                  <a:pt x="3962035" y="3303861"/>
                </a:lnTo>
                <a:cubicBezTo>
                  <a:pt x="3934485" y="3285495"/>
                  <a:pt x="3930511" y="3281207"/>
                  <a:pt x="3898027" y="3267285"/>
                </a:cubicBezTo>
                <a:cubicBezTo>
                  <a:pt x="3889168" y="3263488"/>
                  <a:pt x="3879021" y="3262822"/>
                  <a:pt x="3870595" y="3258141"/>
                </a:cubicBezTo>
                <a:cubicBezTo>
                  <a:pt x="3851382" y="3247467"/>
                  <a:pt x="3836583" y="3228516"/>
                  <a:pt x="3815731" y="3221565"/>
                </a:cubicBezTo>
                <a:cubicBezTo>
                  <a:pt x="3746780" y="3198581"/>
                  <a:pt x="3831771" y="3229585"/>
                  <a:pt x="3760867" y="3194133"/>
                </a:cubicBezTo>
                <a:cubicBezTo>
                  <a:pt x="3752246" y="3189822"/>
                  <a:pt x="3742056" y="3189300"/>
                  <a:pt x="3733435" y="3184989"/>
                </a:cubicBezTo>
                <a:cubicBezTo>
                  <a:pt x="3723605" y="3180074"/>
                  <a:pt x="3716046" y="3171164"/>
                  <a:pt x="3706003" y="3166701"/>
                </a:cubicBezTo>
                <a:cubicBezTo>
                  <a:pt x="3688387" y="3158872"/>
                  <a:pt x="3651139" y="3148413"/>
                  <a:pt x="3651139" y="3148413"/>
                </a:cubicBezTo>
                <a:cubicBezTo>
                  <a:pt x="3563628" y="3060902"/>
                  <a:pt x="3675675" y="3164770"/>
                  <a:pt x="3596275" y="3111837"/>
                </a:cubicBezTo>
                <a:cubicBezTo>
                  <a:pt x="3585515" y="3104664"/>
                  <a:pt x="3578777" y="3092684"/>
                  <a:pt x="3568843" y="3084405"/>
                </a:cubicBezTo>
                <a:cubicBezTo>
                  <a:pt x="3560400" y="3077370"/>
                  <a:pt x="3550354" y="3072505"/>
                  <a:pt x="3541411" y="3066117"/>
                </a:cubicBezTo>
                <a:cubicBezTo>
                  <a:pt x="3529010" y="3057259"/>
                  <a:pt x="3517236" y="3047543"/>
                  <a:pt x="3504835" y="3038685"/>
                </a:cubicBezTo>
                <a:cubicBezTo>
                  <a:pt x="3443689" y="2995009"/>
                  <a:pt x="3510364" y="3041450"/>
                  <a:pt x="3449971" y="3011253"/>
                </a:cubicBezTo>
                <a:cubicBezTo>
                  <a:pt x="3440141" y="3006338"/>
                  <a:pt x="3431683" y="2999061"/>
                  <a:pt x="3422539" y="2992965"/>
                </a:cubicBezTo>
                <a:cubicBezTo>
                  <a:pt x="3388748" y="2942279"/>
                  <a:pt x="3423584" y="2982370"/>
                  <a:pt x="3376819" y="2956389"/>
                </a:cubicBezTo>
                <a:cubicBezTo>
                  <a:pt x="3357606" y="2945715"/>
                  <a:pt x="3340243" y="2932005"/>
                  <a:pt x="3321955" y="2919813"/>
                </a:cubicBezTo>
                <a:cubicBezTo>
                  <a:pt x="3312811" y="2913717"/>
                  <a:pt x="3304949" y="2905000"/>
                  <a:pt x="3294523" y="2901525"/>
                </a:cubicBezTo>
                <a:lnTo>
                  <a:pt x="3239659" y="2883237"/>
                </a:lnTo>
                <a:cubicBezTo>
                  <a:pt x="3222814" y="2884533"/>
                  <a:pt x="3103765" y="2890172"/>
                  <a:pt x="3065923" y="2901525"/>
                </a:cubicBezTo>
                <a:cubicBezTo>
                  <a:pt x="3025846" y="2913548"/>
                  <a:pt x="3035587" y="2921265"/>
                  <a:pt x="3001915" y="2938101"/>
                </a:cubicBezTo>
                <a:cubicBezTo>
                  <a:pt x="2993294" y="2942412"/>
                  <a:pt x="2983104" y="2942934"/>
                  <a:pt x="2974483" y="2947245"/>
                </a:cubicBezTo>
                <a:cubicBezTo>
                  <a:pt x="2903579" y="2982697"/>
                  <a:pt x="2988570" y="2951693"/>
                  <a:pt x="2919619" y="2974677"/>
                </a:cubicBezTo>
                <a:cubicBezTo>
                  <a:pt x="2910475" y="2983821"/>
                  <a:pt x="2903491" y="2995829"/>
                  <a:pt x="2892187" y="3002109"/>
                </a:cubicBezTo>
                <a:cubicBezTo>
                  <a:pt x="2875336" y="3011471"/>
                  <a:pt x="2855611" y="3014301"/>
                  <a:pt x="2837323" y="3020397"/>
                </a:cubicBezTo>
                <a:cubicBezTo>
                  <a:pt x="2797969" y="3033515"/>
                  <a:pt x="2819242" y="3027203"/>
                  <a:pt x="2773315" y="3038685"/>
                </a:cubicBezTo>
                <a:cubicBezTo>
                  <a:pt x="2616497" y="3016282"/>
                  <a:pt x="2766993" y="3041676"/>
                  <a:pt x="2681875" y="3020397"/>
                </a:cubicBezTo>
                <a:cubicBezTo>
                  <a:pt x="2666797" y="3016628"/>
                  <a:pt x="2651149" y="3015342"/>
                  <a:pt x="2636155" y="3011253"/>
                </a:cubicBezTo>
                <a:cubicBezTo>
                  <a:pt x="2617557" y="3006181"/>
                  <a:pt x="2600374" y="2995691"/>
                  <a:pt x="2581291" y="2992965"/>
                </a:cubicBezTo>
                <a:lnTo>
                  <a:pt x="2517283" y="2983821"/>
                </a:lnTo>
                <a:cubicBezTo>
                  <a:pt x="2498995" y="2977725"/>
                  <a:pt x="2478459" y="2976226"/>
                  <a:pt x="2462419" y="2965533"/>
                </a:cubicBezTo>
                <a:lnTo>
                  <a:pt x="2407555" y="2928957"/>
                </a:lnTo>
                <a:cubicBezTo>
                  <a:pt x="2398411" y="2922861"/>
                  <a:pt x="2390549" y="2914144"/>
                  <a:pt x="2380123" y="2910669"/>
                </a:cubicBezTo>
                <a:cubicBezTo>
                  <a:pt x="2370979" y="2907621"/>
                  <a:pt x="2362142" y="2903415"/>
                  <a:pt x="2352691" y="2901525"/>
                </a:cubicBezTo>
                <a:cubicBezTo>
                  <a:pt x="2331557" y="2897298"/>
                  <a:pt x="2309942" y="2895924"/>
                  <a:pt x="2288683" y="2892381"/>
                </a:cubicBezTo>
                <a:cubicBezTo>
                  <a:pt x="2273353" y="2889826"/>
                  <a:pt x="2258203" y="2886285"/>
                  <a:pt x="2242963" y="2883237"/>
                </a:cubicBezTo>
                <a:cubicBezTo>
                  <a:pt x="2203339" y="2886285"/>
                  <a:pt x="2163560" y="2887738"/>
                  <a:pt x="2124091" y="2892381"/>
                </a:cubicBezTo>
                <a:cubicBezTo>
                  <a:pt x="2085362" y="2896937"/>
                  <a:pt x="2086747" y="2904467"/>
                  <a:pt x="2050939" y="2919813"/>
                </a:cubicBezTo>
                <a:cubicBezTo>
                  <a:pt x="2042080" y="2923610"/>
                  <a:pt x="2032651" y="2925909"/>
                  <a:pt x="2023507" y="2928957"/>
                </a:cubicBezTo>
                <a:cubicBezTo>
                  <a:pt x="2017411" y="2938101"/>
                  <a:pt x="2012990" y="2948618"/>
                  <a:pt x="2005219" y="2956389"/>
                </a:cubicBezTo>
                <a:cubicBezTo>
                  <a:pt x="1997448" y="2964160"/>
                  <a:pt x="1983883" y="2965533"/>
                  <a:pt x="1977787" y="2974677"/>
                </a:cubicBezTo>
                <a:cubicBezTo>
                  <a:pt x="1970816" y="2985134"/>
                  <a:pt x="1972095" y="2999169"/>
                  <a:pt x="1968643" y="3011253"/>
                </a:cubicBezTo>
                <a:cubicBezTo>
                  <a:pt x="1965995" y="3020521"/>
                  <a:pt x="1963810" y="3030064"/>
                  <a:pt x="1959499" y="3038685"/>
                </a:cubicBezTo>
                <a:cubicBezTo>
                  <a:pt x="1954584" y="3048515"/>
                  <a:pt x="1946126" y="3056287"/>
                  <a:pt x="1941211" y="3066117"/>
                </a:cubicBezTo>
                <a:cubicBezTo>
                  <a:pt x="1930277" y="3087985"/>
                  <a:pt x="1921693" y="3115527"/>
                  <a:pt x="1913779" y="3139269"/>
                </a:cubicBezTo>
                <a:cubicBezTo>
                  <a:pt x="1910731" y="3184989"/>
                  <a:pt x="1909695" y="3230888"/>
                  <a:pt x="1904635" y="3276429"/>
                </a:cubicBezTo>
                <a:cubicBezTo>
                  <a:pt x="1903571" y="3286009"/>
                  <a:pt x="1901512" y="3296335"/>
                  <a:pt x="1895491" y="3303861"/>
                </a:cubicBezTo>
                <a:cubicBezTo>
                  <a:pt x="1888626" y="3312443"/>
                  <a:pt x="1877203" y="3316053"/>
                  <a:pt x="1868059" y="3322149"/>
                </a:cubicBezTo>
                <a:cubicBezTo>
                  <a:pt x="1861963" y="3331293"/>
                  <a:pt x="1859090" y="3343756"/>
                  <a:pt x="1849771" y="3349581"/>
                </a:cubicBezTo>
                <a:cubicBezTo>
                  <a:pt x="1833424" y="3359798"/>
                  <a:pt x="1813195" y="3361773"/>
                  <a:pt x="1794907" y="3367869"/>
                </a:cubicBezTo>
                <a:lnTo>
                  <a:pt x="1767475" y="3377013"/>
                </a:lnTo>
                <a:cubicBezTo>
                  <a:pt x="1758331" y="3380061"/>
                  <a:pt x="1749394" y="3383819"/>
                  <a:pt x="1740043" y="3386157"/>
                </a:cubicBezTo>
                <a:lnTo>
                  <a:pt x="1703467" y="3395301"/>
                </a:lnTo>
                <a:lnTo>
                  <a:pt x="1374283" y="3386157"/>
                </a:lnTo>
                <a:cubicBezTo>
                  <a:pt x="1343680" y="3384826"/>
                  <a:pt x="1313136" y="3381557"/>
                  <a:pt x="1282843" y="3377013"/>
                </a:cubicBezTo>
                <a:cubicBezTo>
                  <a:pt x="1252103" y="3372402"/>
                  <a:pt x="1191403" y="3358725"/>
                  <a:pt x="1191403" y="3358725"/>
                </a:cubicBezTo>
                <a:cubicBezTo>
                  <a:pt x="1148731" y="3361773"/>
                  <a:pt x="1105906" y="3363145"/>
                  <a:pt x="1063387" y="3367869"/>
                </a:cubicBezTo>
                <a:cubicBezTo>
                  <a:pt x="1050897" y="3369257"/>
                  <a:pt x="1039176" y="3374765"/>
                  <a:pt x="1026811" y="3377013"/>
                </a:cubicBezTo>
                <a:cubicBezTo>
                  <a:pt x="1005606" y="3380868"/>
                  <a:pt x="984139" y="3383109"/>
                  <a:pt x="962803" y="3386157"/>
                </a:cubicBezTo>
                <a:cubicBezTo>
                  <a:pt x="865348" y="3425139"/>
                  <a:pt x="968501" y="3387097"/>
                  <a:pt x="871363" y="3413589"/>
                </a:cubicBezTo>
                <a:cubicBezTo>
                  <a:pt x="852765" y="3418661"/>
                  <a:pt x="834787" y="3425781"/>
                  <a:pt x="816499" y="3431877"/>
                </a:cubicBezTo>
                <a:cubicBezTo>
                  <a:pt x="807355" y="3434925"/>
                  <a:pt x="798550" y="3439297"/>
                  <a:pt x="789067" y="3441021"/>
                </a:cubicBezTo>
                <a:lnTo>
                  <a:pt x="688483" y="3459309"/>
                </a:lnTo>
                <a:cubicBezTo>
                  <a:pt x="676291" y="3465405"/>
                  <a:pt x="665503" y="3476626"/>
                  <a:pt x="651907" y="3477597"/>
                </a:cubicBezTo>
                <a:cubicBezTo>
                  <a:pt x="593666" y="3481757"/>
                  <a:pt x="576063" y="3473652"/>
                  <a:pt x="533035" y="3459309"/>
                </a:cubicBezTo>
                <a:cubicBezTo>
                  <a:pt x="478875" y="3418689"/>
                  <a:pt x="509139" y="3440331"/>
                  <a:pt x="441595" y="3395301"/>
                </a:cubicBezTo>
                <a:lnTo>
                  <a:pt x="414163" y="3377013"/>
                </a:lnTo>
                <a:cubicBezTo>
                  <a:pt x="406726" y="3354702"/>
                  <a:pt x="404457" y="3339875"/>
                  <a:pt x="386731" y="3322149"/>
                </a:cubicBezTo>
                <a:cubicBezTo>
                  <a:pt x="378960" y="3314378"/>
                  <a:pt x="368443" y="3309957"/>
                  <a:pt x="359299" y="3303861"/>
                </a:cubicBezTo>
                <a:cubicBezTo>
                  <a:pt x="336315" y="3234910"/>
                  <a:pt x="367319" y="3319901"/>
                  <a:pt x="331867" y="3248997"/>
                </a:cubicBezTo>
                <a:cubicBezTo>
                  <a:pt x="294028" y="3173320"/>
                  <a:pt x="361518" y="3280127"/>
                  <a:pt x="304435" y="3184989"/>
                </a:cubicBezTo>
                <a:cubicBezTo>
                  <a:pt x="293127" y="3166142"/>
                  <a:pt x="267859" y="3130125"/>
                  <a:pt x="267859" y="3130125"/>
                </a:cubicBezTo>
                <a:cubicBezTo>
                  <a:pt x="271728" y="3099171"/>
                  <a:pt x="275246" y="3032177"/>
                  <a:pt x="295291" y="3002109"/>
                </a:cubicBezTo>
                <a:cubicBezTo>
                  <a:pt x="301387" y="2992965"/>
                  <a:pt x="309116" y="2984720"/>
                  <a:pt x="313579" y="2974677"/>
                </a:cubicBezTo>
                <a:cubicBezTo>
                  <a:pt x="321408" y="2957061"/>
                  <a:pt x="318236" y="2933444"/>
                  <a:pt x="331867" y="2919813"/>
                </a:cubicBezTo>
                <a:cubicBezTo>
                  <a:pt x="374560" y="2877120"/>
                  <a:pt x="345761" y="2909506"/>
                  <a:pt x="377587" y="2864949"/>
                </a:cubicBezTo>
                <a:cubicBezTo>
                  <a:pt x="381560" y="2859386"/>
                  <a:pt x="418237" y="2812350"/>
                  <a:pt x="423307" y="2800941"/>
                </a:cubicBezTo>
                <a:cubicBezTo>
                  <a:pt x="431136" y="2783325"/>
                  <a:pt x="435499" y="2764365"/>
                  <a:pt x="441595" y="2746077"/>
                </a:cubicBezTo>
                <a:lnTo>
                  <a:pt x="459883" y="2691213"/>
                </a:lnTo>
                <a:cubicBezTo>
                  <a:pt x="462931" y="2682069"/>
                  <a:pt x="463680" y="2671801"/>
                  <a:pt x="469027" y="2663781"/>
                </a:cubicBezTo>
                <a:lnTo>
                  <a:pt x="505603" y="2608917"/>
                </a:lnTo>
                <a:cubicBezTo>
                  <a:pt x="511699" y="2599773"/>
                  <a:pt x="520416" y="2591911"/>
                  <a:pt x="523891" y="2581485"/>
                </a:cubicBezTo>
                <a:cubicBezTo>
                  <a:pt x="536510" y="2543627"/>
                  <a:pt x="527688" y="2562073"/>
                  <a:pt x="551323" y="2526621"/>
                </a:cubicBezTo>
                <a:cubicBezTo>
                  <a:pt x="549085" y="2513190"/>
                  <a:pt x="543628" y="2462863"/>
                  <a:pt x="533035" y="2444325"/>
                </a:cubicBezTo>
                <a:cubicBezTo>
                  <a:pt x="501716" y="2389516"/>
                  <a:pt x="513094" y="2425218"/>
                  <a:pt x="478171" y="2380317"/>
                </a:cubicBezTo>
                <a:cubicBezTo>
                  <a:pt x="464677" y="2362967"/>
                  <a:pt x="441595" y="2325453"/>
                  <a:pt x="441595" y="2325453"/>
                </a:cubicBezTo>
                <a:cubicBezTo>
                  <a:pt x="419917" y="2217063"/>
                  <a:pt x="448411" y="2329359"/>
                  <a:pt x="414163" y="2252301"/>
                </a:cubicBezTo>
                <a:cubicBezTo>
                  <a:pt x="406334" y="2234685"/>
                  <a:pt x="401971" y="2215725"/>
                  <a:pt x="395875" y="2197437"/>
                </a:cubicBezTo>
                <a:cubicBezTo>
                  <a:pt x="392827" y="2188293"/>
                  <a:pt x="391042" y="2178626"/>
                  <a:pt x="386731" y="2170005"/>
                </a:cubicBezTo>
                <a:cubicBezTo>
                  <a:pt x="331466" y="2059476"/>
                  <a:pt x="401853" y="2196469"/>
                  <a:pt x="350155" y="2105997"/>
                </a:cubicBezTo>
                <a:cubicBezTo>
                  <a:pt x="343392" y="2094162"/>
                  <a:pt x="338630" y="2081256"/>
                  <a:pt x="331867" y="2069421"/>
                </a:cubicBezTo>
                <a:cubicBezTo>
                  <a:pt x="326415" y="2059879"/>
                  <a:pt x="318494" y="2051819"/>
                  <a:pt x="313579" y="2041989"/>
                </a:cubicBezTo>
                <a:cubicBezTo>
                  <a:pt x="309268" y="2033368"/>
                  <a:pt x="308746" y="2023178"/>
                  <a:pt x="304435" y="2014557"/>
                </a:cubicBezTo>
                <a:cubicBezTo>
                  <a:pt x="299520" y="2004727"/>
                  <a:pt x="291599" y="1996667"/>
                  <a:pt x="286147" y="1987125"/>
                </a:cubicBezTo>
                <a:cubicBezTo>
                  <a:pt x="229912" y="1888714"/>
                  <a:pt x="320758" y="2029898"/>
                  <a:pt x="231283" y="1895685"/>
                </a:cubicBezTo>
                <a:lnTo>
                  <a:pt x="158131" y="1785957"/>
                </a:lnTo>
                <a:cubicBezTo>
                  <a:pt x="152035" y="1776813"/>
                  <a:pt x="148987" y="1764621"/>
                  <a:pt x="139843" y="1758525"/>
                </a:cubicBezTo>
                <a:lnTo>
                  <a:pt x="112411" y="1740237"/>
                </a:lnTo>
                <a:cubicBezTo>
                  <a:pt x="89427" y="1671286"/>
                  <a:pt x="120431" y="1756277"/>
                  <a:pt x="84979" y="1685373"/>
                </a:cubicBezTo>
                <a:cubicBezTo>
                  <a:pt x="80668" y="1676752"/>
                  <a:pt x="79632" y="1666800"/>
                  <a:pt x="75835" y="1657941"/>
                </a:cubicBezTo>
                <a:cubicBezTo>
                  <a:pt x="70465" y="1645412"/>
                  <a:pt x="62333" y="1634128"/>
                  <a:pt x="57547" y="1621365"/>
                </a:cubicBezTo>
                <a:cubicBezTo>
                  <a:pt x="20197" y="1521765"/>
                  <a:pt x="81031" y="1650045"/>
                  <a:pt x="30115" y="1548213"/>
                </a:cubicBezTo>
                <a:cubicBezTo>
                  <a:pt x="27067" y="1532973"/>
                  <a:pt x="26428" y="1517045"/>
                  <a:pt x="20971" y="1502493"/>
                </a:cubicBezTo>
                <a:cubicBezTo>
                  <a:pt x="17112" y="1492203"/>
                  <a:pt x="3122" y="1486042"/>
                  <a:pt x="2683" y="1475061"/>
                </a:cubicBezTo>
                <a:cubicBezTo>
                  <a:pt x="0" y="1407989"/>
                  <a:pt x="6474" y="1340804"/>
                  <a:pt x="11827" y="1273893"/>
                </a:cubicBezTo>
                <a:cubicBezTo>
                  <a:pt x="14016" y="1246531"/>
                  <a:pt x="27517" y="1242513"/>
                  <a:pt x="39259" y="1219029"/>
                </a:cubicBezTo>
                <a:cubicBezTo>
                  <a:pt x="43570" y="1210408"/>
                  <a:pt x="43056" y="1199617"/>
                  <a:pt x="48403" y="1191597"/>
                </a:cubicBezTo>
                <a:cubicBezTo>
                  <a:pt x="55576" y="1180837"/>
                  <a:pt x="68319" y="1174688"/>
                  <a:pt x="75835" y="1164165"/>
                </a:cubicBezTo>
                <a:cubicBezTo>
                  <a:pt x="83758" y="1153073"/>
                  <a:pt x="86200" y="1138681"/>
                  <a:pt x="94123" y="1127589"/>
                </a:cubicBezTo>
                <a:cubicBezTo>
                  <a:pt x="101639" y="1117066"/>
                  <a:pt x="113616" y="1110365"/>
                  <a:pt x="121555" y="1100157"/>
                </a:cubicBezTo>
                <a:cubicBezTo>
                  <a:pt x="178998" y="1026302"/>
                  <a:pt x="132457" y="1062409"/>
                  <a:pt x="185563" y="1027005"/>
                </a:cubicBezTo>
                <a:cubicBezTo>
                  <a:pt x="188611" y="1017861"/>
                  <a:pt x="189360" y="1007593"/>
                  <a:pt x="194707" y="999573"/>
                </a:cubicBezTo>
                <a:cubicBezTo>
                  <a:pt x="235153" y="938904"/>
                  <a:pt x="210510" y="1004542"/>
                  <a:pt x="240427" y="944709"/>
                </a:cubicBezTo>
                <a:cubicBezTo>
                  <a:pt x="244738" y="936088"/>
                  <a:pt x="242755" y="924093"/>
                  <a:pt x="249571" y="917277"/>
                </a:cubicBezTo>
                <a:cubicBezTo>
                  <a:pt x="265113" y="901735"/>
                  <a:pt x="282755" y="884314"/>
                  <a:pt x="304435" y="880701"/>
                </a:cubicBezTo>
                <a:lnTo>
                  <a:pt x="331867" y="853269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/>
          <p:cNvCxnSpPr/>
          <p:nvPr/>
        </p:nvCxnSpPr>
        <p:spPr>
          <a:xfrm>
            <a:off x="1928794" y="2285992"/>
            <a:ext cx="2143140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357158" y="585789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714348" y="585789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Territorio del sovrano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71472" y="714356"/>
            <a:ext cx="7786742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Tre pilastri del feudalesimo: </a:t>
            </a:r>
            <a:r>
              <a:rPr lang="it-IT" sz="3200" dirty="0"/>
              <a:t>il </a:t>
            </a:r>
            <a:r>
              <a:rPr lang="it-IT" sz="3200" b="1" dirty="0"/>
              <a:t>vassallaggio</a:t>
            </a:r>
            <a:r>
              <a:rPr lang="it-IT" sz="3200" dirty="0"/>
              <a:t>, il </a:t>
            </a:r>
            <a:r>
              <a:rPr lang="it-IT" sz="3200" b="1" dirty="0"/>
              <a:t>beneficio</a:t>
            </a:r>
            <a:r>
              <a:rPr lang="it-IT" sz="3200" dirty="0"/>
              <a:t> e </a:t>
            </a:r>
            <a:r>
              <a:rPr lang="it-IT" sz="3200" b="1" dirty="0"/>
              <a:t>l’immunità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42910" y="2500306"/>
            <a:ext cx="7786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BENEFICIO</a:t>
            </a:r>
            <a:r>
              <a:rPr lang="it-IT" sz="3200" dirty="0" smtClean="0"/>
              <a:t>: </a:t>
            </a:r>
            <a:r>
              <a:rPr lang="it-IT" sz="3200" b="1" dirty="0" smtClean="0"/>
              <a:t>il </a:t>
            </a:r>
            <a:r>
              <a:rPr lang="it-IT" sz="3200" b="1" dirty="0"/>
              <a:t>sovrano</a:t>
            </a:r>
            <a:r>
              <a:rPr lang="it-IT" sz="3200" dirty="0"/>
              <a:t> (o un signore feudale) </a:t>
            </a:r>
            <a:r>
              <a:rPr lang="it-IT" sz="3200" b="1" dirty="0"/>
              <a:t>concede un bene</a:t>
            </a:r>
            <a:r>
              <a:rPr lang="it-IT" sz="3200" dirty="0"/>
              <a:t> a un altro signore. </a:t>
            </a:r>
          </a:p>
          <a:p>
            <a:pPr>
              <a:buFont typeface="Arial" pitchFamily="34" charset="0"/>
              <a:buChar char="•"/>
            </a:pPr>
            <a:r>
              <a:rPr lang="it-IT" sz="3200" dirty="0" smtClean="0"/>
              <a:t> riscossione </a:t>
            </a:r>
            <a:r>
              <a:rPr lang="it-IT" sz="3200" dirty="0"/>
              <a:t>di una tassa o un pedaggio dovuto al sovrano;</a:t>
            </a:r>
          </a:p>
          <a:p>
            <a:pPr>
              <a:buFont typeface="Arial" pitchFamily="34" charset="0"/>
              <a:buChar char="•"/>
            </a:pPr>
            <a:r>
              <a:rPr lang="it-IT" sz="3200" dirty="0" smtClean="0"/>
              <a:t> possibilità </a:t>
            </a:r>
            <a:r>
              <a:rPr lang="it-IT" sz="3200" dirty="0"/>
              <a:t>di sfruttare (usufrutto) </a:t>
            </a:r>
            <a:r>
              <a:rPr lang="it-IT" sz="3200" b="1" dirty="0"/>
              <a:t>alcune terre – un </a:t>
            </a:r>
            <a:r>
              <a:rPr lang="it-IT" sz="3200" b="1" dirty="0">
                <a:solidFill>
                  <a:srgbClr val="FF0000"/>
                </a:solidFill>
              </a:rPr>
              <a:t>feudo</a:t>
            </a:r>
            <a:r>
              <a:rPr lang="it-IT" sz="3200" b="1" dirty="0"/>
              <a:t> – del sovrano.</a:t>
            </a:r>
            <a:endParaRPr lang="it-IT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492</Words>
  <Application>Microsoft Office PowerPoint</Application>
  <PresentationFormat>Presentazione su schermo (4:3)</PresentationFormat>
  <Paragraphs>52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MEDIOEVO E SOCIETÀ FEUDALE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Medioevo e società feudale</dc:title>
  <dc:creator>simone.dell@libero.it</dc:creator>
  <cp:lastModifiedBy>simone.dell@libero.it</cp:lastModifiedBy>
  <cp:revision>9</cp:revision>
  <dcterms:created xsi:type="dcterms:W3CDTF">2021-09-18T06:59:32Z</dcterms:created>
  <dcterms:modified xsi:type="dcterms:W3CDTF">2022-09-26T13:43:16Z</dcterms:modified>
</cp:coreProperties>
</file>